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5"/>
  </p:sldMasterIdLst>
  <p:notesMasterIdLst>
    <p:notesMasterId r:id="rId34"/>
  </p:notesMasterIdLst>
  <p:sldIdLst>
    <p:sldId id="263" r:id="rId6"/>
    <p:sldId id="462" r:id="rId7"/>
    <p:sldId id="457" r:id="rId8"/>
    <p:sldId id="478" r:id="rId9"/>
    <p:sldId id="475" r:id="rId10"/>
    <p:sldId id="474" r:id="rId11"/>
    <p:sldId id="257" r:id="rId12"/>
    <p:sldId id="479" r:id="rId13"/>
    <p:sldId id="481" r:id="rId14"/>
    <p:sldId id="473" r:id="rId15"/>
    <p:sldId id="466" r:id="rId16"/>
    <p:sldId id="484" r:id="rId17"/>
    <p:sldId id="480" r:id="rId18"/>
    <p:sldId id="463" r:id="rId19"/>
    <p:sldId id="488" r:id="rId20"/>
    <p:sldId id="437" r:id="rId21"/>
    <p:sldId id="467" r:id="rId22"/>
    <p:sldId id="468" r:id="rId23"/>
    <p:sldId id="482" r:id="rId24"/>
    <p:sldId id="483" r:id="rId25"/>
    <p:sldId id="470" r:id="rId26"/>
    <p:sldId id="485" r:id="rId27"/>
    <p:sldId id="471" r:id="rId28"/>
    <p:sldId id="455" r:id="rId29"/>
    <p:sldId id="469" r:id="rId30"/>
    <p:sldId id="459" r:id="rId31"/>
    <p:sldId id="487" r:id="rId32"/>
    <p:sldId id="456" r:id="rId3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2C73F-F16D-4EAC-B7D4-0246A983D2A6}" v="24" dt="2021-06-23T17:47:34.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60"/>
  </p:normalViewPr>
  <p:slideViewPr>
    <p:cSldViewPr snapToGrid="0">
      <p:cViewPr varScale="1">
        <p:scale>
          <a:sx n="62" d="100"/>
          <a:sy n="62" d="100"/>
        </p:scale>
        <p:origin x="1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illmore-Meshesha" userId="7b579f35-86a4-4f6d-8527-6f5972f63471" providerId="ADAL" clId="{586473DC-49CB-4149-B9EE-D244FF637139}"/>
    <pc:docChg chg="undo custSel addSld delSld modSld">
      <pc:chgData name="Nicole Fillmore-Meshesha" userId="7b579f35-86a4-4f6d-8527-6f5972f63471" providerId="ADAL" clId="{586473DC-49CB-4149-B9EE-D244FF637139}" dt="2021-05-13T15:35:17.129" v="1084" actId="729"/>
      <pc:docMkLst>
        <pc:docMk/>
      </pc:docMkLst>
      <pc:sldChg chg="mod modShow">
        <pc:chgData name="Nicole Fillmore-Meshesha" userId="7b579f35-86a4-4f6d-8527-6f5972f63471" providerId="ADAL" clId="{586473DC-49CB-4149-B9EE-D244FF637139}" dt="2021-05-13T15:35:17.129" v="1084" actId="729"/>
        <pc:sldMkLst>
          <pc:docMk/>
          <pc:sldMk cId="1881951511" sldId="261"/>
        </pc:sldMkLst>
      </pc:sldChg>
      <pc:sldChg chg="modSp mod">
        <pc:chgData name="Nicole Fillmore-Meshesha" userId="7b579f35-86a4-4f6d-8527-6f5972f63471" providerId="ADAL" clId="{586473DC-49CB-4149-B9EE-D244FF637139}" dt="2021-05-13T15:00:17.023" v="1009" actId="2711"/>
        <pc:sldMkLst>
          <pc:docMk/>
          <pc:sldMk cId="4097273539" sldId="457"/>
        </pc:sldMkLst>
        <pc:spChg chg="mod">
          <ac:chgData name="Nicole Fillmore-Meshesha" userId="7b579f35-86a4-4f6d-8527-6f5972f63471" providerId="ADAL" clId="{586473DC-49CB-4149-B9EE-D244FF637139}" dt="2021-05-13T15:00:17.023" v="1009" actId="2711"/>
          <ac:spMkLst>
            <pc:docMk/>
            <pc:sldMk cId="4097273539" sldId="457"/>
            <ac:spMk id="6" creationId="{582FE377-4E7B-4F45-A917-83C92678D5BA}"/>
          </ac:spMkLst>
        </pc:spChg>
      </pc:sldChg>
      <pc:sldChg chg="mod modShow">
        <pc:chgData name="Nicole Fillmore-Meshesha" userId="7b579f35-86a4-4f6d-8527-6f5972f63471" providerId="ADAL" clId="{586473DC-49CB-4149-B9EE-D244FF637139}" dt="2021-05-13T15:35:13.314" v="1083" actId="729"/>
        <pc:sldMkLst>
          <pc:docMk/>
          <pc:sldMk cId="3400885309" sldId="461"/>
        </pc:sldMkLst>
      </pc:sldChg>
      <pc:sldChg chg="modSp mod">
        <pc:chgData name="Nicole Fillmore-Meshesha" userId="7b579f35-86a4-4f6d-8527-6f5972f63471" providerId="ADAL" clId="{586473DC-49CB-4149-B9EE-D244FF637139}" dt="2021-05-13T14:59:50.158" v="1008" actId="20577"/>
        <pc:sldMkLst>
          <pc:docMk/>
          <pc:sldMk cId="2457628201" sldId="462"/>
        </pc:sldMkLst>
        <pc:spChg chg="mod">
          <ac:chgData name="Nicole Fillmore-Meshesha" userId="7b579f35-86a4-4f6d-8527-6f5972f63471" providerId="ADAL" clId="{586473DC-49CB-4149-B9EE-D244FF637139}" dt="2021-05-13T14:59:00.046" v="1005" actId="2711"/>
          <ac:spMkLst>
            <pc:docMk/>
            <pc:sldMk cId="2457628201" sldId="462"/>
            <ac:spMk id="2" creationId="{6FD99116-B99C-4F4C-A15B-E7CBCDE4BA1B}"/>
          </ac:spMkLst>
        </pc:spChg>
        <pc:spChg chg="mod">
          <ac:chgData name="Nicole Fillmore-Meshesha" userId="7b579f35-86a4-4f6d-8527-6f5972f63471" providerId="ADAL" clId="{586473DC-49CB-4149-B9EE-D244FF637139}" dt="2021-05-13T14:59:00.046" v="1005" actId="2711"/>
          <ac:spMkLst>
            <pc:docMk/>
            <pc:sldMk cId="2457628201" sldId="462"/>
            <ac:spMk id="9" creationId="{7CC7288F-D9CC-4BE7-A1E9-3CF25A842C6C}"/>
          </ac:spMkLst>
        </pc:spChg>
        <pc:spChg chg="mod">
          <ac:chgData name="Nicole Fillmore-Meshesha" userId="7b579f35-86a4-4f6d-8527-6f5972f63471" providerId="ADAL" clId="{586473DC-49CB-4149-B9EE-D244FF637139}" dt="2021-05-13T14:59:00.046" v="1005" actId="2711"/>
          <ac:spMkLst>
            <pc:docMk/>
            <pc:sldMk cId="2457628201" sldId="462"/>
            <ac:spMk id="10" creationId="{59DF764E-B981-4B46-A0D1-3283E83440A1}"/>
          </ac:spMkLst>
        </pc:spChg>
        <pc:spChg chg="mod">
          <ac:chgData name="Nicole Fillmore-Meshesha" userId="7b579f35-86a4-4f6d-8527-6f5972f63471" providerId="ADAL" clId="{586473DC-49CB-4149-B9EE-D244FF637139}" dt="2021-05-13T14:59:50.158" v="1008" actId="20577"/>
          <ac:spMkLst>
            <pc:docMk/>
            <pc:sldMk cId="2457628201" sldId="462"/>
            <ac:spMk id="16" creationId="{CE953628-024C-46EC-A6DA-72B307B6B225}"/>
          </ac:spMkLst>
        </pc:spChg>
        <pc:graphicFrameChg chg="mod">
          <ac:chgData name="Nicole Fillmore-Meshesha" userId="7b579f35-86a4-4f6d-8527-6f5972f63471" providerId="ADAL" clId="{586473DC-49CB-4149-B9EE-D244FF637139}" dt="2021-05-13T14:59:34.867" v="1007" actId="2711"/>
          <ac:graphicFrameMkLst>
            <pc:docMk/>
            <pc:sldMk cId="2457628201" sldId="462"/>
            <ac:graphicFrameMk id="15" creationId="{7721285B-28B3-4539-B252-0FEB0A34872E}"/>
          </ac:graphicFrameMkLst>
        </pc:graphicFrameChg>
        <pc:picChg chg="mod">
          <ac:chgData name="Nicole Fillmore-Meshesha" userId="7b579f35-86a4-4f6d-8527-6f5972f63471" providerId="ADAL" clId="{586473DC-49CB-4149-B9EE-D244FF637139}" dt="2021-05-13T14:59:00.046" v="1005" actId="2711"/>
          <ac:picMkLst>
            <pc:docMk/>
            <pc:sldMk cId="2457628201" sldId="462"/>
            <ac:picMk id="5" creationId="{E2031CD7-2E1B-45DC-BE7C-F0D2799C9B4E}"/>
          </ac:picMkLst>
        </pc:picChg>
      </pc:sldChg>
      <pc:sldChg chg="del">
        <pc:chgData name="Nicole Fillmore-Meshesha" userId="7b579f35-86a4-4f6d-8527-6f5972f63471" providerId="ADAL" clId="{586473DC-49CB-4149-B9EE-D244FF637139}" dt="2021-05-12T18:50:17.348" v="393" actId="2696"/>
        <pc:sldMkLst>
          <pc:docMk/>
          <pc:sldMk cId="2683205825" sldId="472"/>
        </pc:sldMkLst>
      </pc:sldChg>
      <pc:sldChg chg="modSp mod modNotesTx">
        <pc:chgData name="Nicole Fillmore-Meshesha" userId="7b579f35-86a4-4f6d-8527-6f5972f63471" providerId="ADAL" clId="{586473DC-49CB-4149-B9EE-D244FF637139}" dt="2021-05-13T15:07:17.958" v="1056" actId="5793"/>
        <pc:sldMkLst>
          <pc:docMk/>
          <pc:sldMk cId="2342902700" sldId="481"/>
        </pc:sldMkLst>
        <pc:spChg chg="mod">
          <ac:chgData name="Nicole Fillmore-Meshesha" userId="7b579f35-86a4-4f6d-8527-6f5972f63471" providerId="ADAL" clId="{586473DC-49CB-4149-B9EE-D244FF637139}" dt="2021-05-13T15:06:58.428" v="1017" actId="20577"/>
          <ac:spMkLst>
            <pc:docMk/>
            <pc:sldMk cId="2342902700" sldId="481"/>
            <ac:spMk id="4" creationId="{3A4F34F8-9490-4AE8-80E8-6EA98F09EFA2}"/>
          </ac:spMkLst>
        </pc:spChg>
      </pc:sldChg>
      <pc:sldChg chg="modSp add mod">
        <pc:chgData name="Nicole Fillmore-Meshesha" userId="7b579f35-86a4-4f6d-8527-6f5972f63471" providerId="ADAL" clId="{586473DC-49CB-4149-B9EE-D244FF637139}" dt="2021-05-12T18:50:12.286" v="392" actId="20577"/>
        <pc:sldMkLst>
          <pc:docMk/>
          <pc:sldMk cId="758785602" sldId="484"/>
        </pc:sldMkLst>
        <pc:spChg chg="mod">
          <ac:chgData name="Nicole Fillmore-Meshesha" userId="7b579f35-86a4-4f6d-8527-6f5972f63471" providerId="ADAL" clId="{586473DC-49CB-4149-B9EE-D244FF637139}" dt="2021-05-12T18:45:10.551" v="18" actId="20577"/>
          <ac:spMkLst>
            <pc:docMk/>
            <pc:sldMk cId="758785602" sldId="484"/>
            <ac:spMk id="3" creationId="{AC7F0DA2-3718-4A2E-BAC1-783845AC8A59}"/>
          </ac:spMkLst>
        </pc:spChg>
        <pc:spChg chg="mod">
          <ac:chgData name="Nicole Fillmore-Meshesha" userId="7b579f35-86a4-4f6d-8527-6f5972f63471" providerId="ADAL" clId="{586473DC-49CB-4149-B9EE-D244FF637139}" dt="2021-05-12T18:50:12.286" v="392" actId="20577"/>
          <ac:spMkLst>
            <pc:docMk/>
            <pc:sldMk cId="758785602" sldId="484"/>
            <ac:spMk id="4" creationId="{9E4010B4-DFF3-4195-BA21-B8AB5F732DFB}"/>
          </ac:spMkLst>
        </pc:spChg>
        <pc:spChg chg="mod">
          <ac:chgData name="Nicole Fillmore-Meshesha" userId="7b579f35-86a4-4f6d-8527-6f5972f63471" providerId="ADAL" clId="{586473DC-49CB-4149-B9EE-D244FF637139}" dt="2021-05-12T18:45:24.460" v="45" actId="20577"/>
          <ac:spMkLst>
            <pc:docMk/>
            <pc:sldMk cId="758785602" sldId="484"/>
            <ac:spMk id="5" creationId="{9AD64753-A16E-42BF-9C6F-4D14BAEDCF51}"/>
          </ac:spMkLst>
        </pc:spChg>
        <pc:spChg chg="mod">
          <ac:chgData name="Nicole Fillmore-Meshesha" userId="7b579f35-86a4-4f6d-8527-6f5972f63471" providerId="ADAL" clId="{586473DC-49CB-4149-B9EE-D244FF637139}" dt="2021-05-12T18:46:45.491" v="61" actId="1076"/>
          <ac:spMkLst>
            <pc:docMk/>
            <pc:sldMk cId="758785602" sldId="484"/>
            <ac:spMk id="6" creationId="{4393B125-D54B-4AE0-99D7-980473F840F9}"/>
          </ac:spMkLst>
        </pc:spChg>
      </pc:sldChg>
      <pc:sldChg chg="addSp modSp new mod modAnim">
        <pc:chgData name="Nicole Fillmore-Meshesha" userId="7b579f35-86a4-4f6d-8527-6f5972f63471" providerId="ADAL" clId="{586473DC-49CB-4149-B9EE-D244FF637139}" dt="2021-05-12T18:55:05.856" v="397" actId="14100"/>
        <pc:sldMkLst>
          <pc:docMk/>
          <pc:sldMk cId="4103936845" sldId="485"/>
        </pc:sldMkLst>
        <pc:picChg chg="add mod">
          <ac:chgData name="Nicole Fillmore-Meshesha" userId="7b579f35-86a4-4f6d-8527-6f5972f63471" providerId="ADAL" clId="{586473DC-49CB-4149-B9EE-D244FF637139}" dt="2021-05-12T18:55:05.856" v="397" actId="14100"/>
          <ac:picMkLst>
            <pc:docMk/>
            <pc:sldMk cId="4103936845" sldId="485"/>
            <ac:picMk id="2" creationId="{601D36EE-C548-4C30-A1A7-70BF3343ED99}"/>
          </ac:picMkLst>
        </pc:picChg>
      </pc:sldChg>
      <pc:sldChg chg="new">
        <pc:chgData name="Nicole Fillmore-Meshesha" userId="7b579f35-86a4-4f6d-8527-6f5972f63471" providerId="ADAL" clId="{586473DC-49CB-4149-B9EE-D244FF637139}" dt="2021-05-12T20:45:00.844" v="398" actId="680"/>
        <pc:sldMkLst>
          <pc:docMk/>
          <pc:sldMk cId="3404234969" sldId="486"/>
        </pc:sldMkLst>
      </pc:sldChg>
      <pc:sldChg chg="modSp mod">
        <pc:chgData name="Nicole Fillmore-Meshesha" userId="7b579f35-86a4-4f6d-8527-6f5972f63471" providerId="ADAL" clId="{586473DC-49CB-4149-B9EE-D244FF637139}" dt="2021-05-13T15:35:05.885" v="1082" actId="20577"/>
        <pc:sldMkLst>
          <pc:docMk/>
          <pc:sldMk cId="2974114018" sldId="487"/>
        </pc:sldMkLst>
        <pc:spChg chg="mod">
          <ac:chgData name="Nicole Fillmore-Meshesha" userId="7b579f35-86a4-4f6d-8527-6f5972f63471" providerId="ADAL" clId="{586473DC-49CB-4149-B9EE-D244FF637139}" dt="2021-05-12T21:13:36.230" v="439" actId="20577"/>
          <ac:spMkLst>
            <pc:docMk/>
            <pc:sldMk cId="2974114018" sldId="487"/>
            <ac:spMk id="2" creationId="{756C3327-571A-413B-834A-21815CEF83DE}"/>
          </ac:spMkLst>
        </pc:spChg>
        <pc:spChg chg="mod">
          <ac:chgData name="Nicole Fillmore-Meshesha" userId="7b579f35-86a4-4f6d-8527-6f5972f63471" providerId="ADAL" clId="{586473DC-49CB-4149-B9EE-D244FF637139}" dt="2021-05-13T15:35:05.885" v="1082" actId="20577"/>
          <ac:spMkLst>
            <pc:docMk/>
            <pc:sldMk cId="2974114018" sldId="487"/>
            <ac:spMk id="3" creationId="{993C57CD-ABF3-459A-BF37-686721982E75}"/>
          </ac:spMkLst>
        </pc:spChg>
        <pc:spChg chg="mod">
          <ac:chgData name="Nicole Fillmore-Meshesha" userId="7b579f35-86a4-4f6d-8527-6f5972f63471" providerId="ADAL" clId="{586473DC-49CB-4149-B9EE-D244FF637139}" dt="2021-05-12T21:21:08.001" v="1004" actId="20577"/>
          <ac:spMkLst>
            <pc:docMk/>
            <pc:sldMk cId="2974114018" sldId="487"/>
            <ac:spMk id="4" creationId="{032BF2A1-4D35-499B-860E-5E96472BC7A6}"/>
          </ac:spMkLst>
        </pc:spChg>
      </pc:sldChg>
      <pc:sldChg chg="new del">
        <pc:chgData name="Nicole Fillmore-Meshesha" userId="7b579f35-86a4-4f6d-8527-6f5972f63471" providerId="ADAL" clId="{586473DC-49CB-4149-B9EE-D244FF637139}" dt="2021-05-12T21:12:32.105" v="402" actId="2696"/>
        <pc:sldMkLst>
          <pc:docMk/>
          <pc:sldMk cId="3548244752" sldId="487"/>
        </pc:sldMkLst>
      </pc:sldChg>
      <pc:sldChg chg="add del">
        <pc:chgData name="Nicole Fillmore-Meshesha" userId="7b579f35-86a4-4f6d-8527-6f5972f63471" providerId="ADAL" clId="{586473DC-49CB-4149-B9EE-D244FF637139}" dt="2021-05-12T20:47:43.102" v="401" actId="2890"/>
        <pc:sldMkLst>
          <pc:docMk/>
          <pc:sldMk cId="2954040414" sldId="488"/>
        </pc:sldMkLst>
      </pc:sldChg>
    </pc:docChg>
  </pc:docChgLst>
  <pc:docChgLst>
    <pc:chgData name="Nicole Fillmore-Meshesha" userId="7b579f35-86a4-4f6d-8527-6f5972f63471" providerId="ADAL" clId="{DFFF9AF9-8240-4333-898F-83BF5656C408}"/>
    <pc:docChg chg="undo custSel addSld delSld modSld">
      <pc:chgData name="Nicole Fillmore-Meshesha" userId="7b579f35-86a4-4f6d-8527-6f5972f63471" providerId="ADAL" clId="{DFFF9AF9-8240-4333-898F-83BF5656C408}" dt="2021-06-21T20:06:24.350" v="544" actId="14100"/>
      <pc:docMkLst>
        <pc:docMk/>
      </pc:docMkLst>
      <pc:sldChg chg="del">
        <pc:chgData name="Nicole Fillmore-Meshesha" userId="7b579f35-86a4-4f6d-8527-6f5972f63471" providerId="ADAL" clId="{DFFF9AF9-8240-4333-898F-83BF5656C408}" dt="2021-06-21T19:03:20.019" v="47" actId="2696"/>
        <pc:sldMkLst>
          <pc:docMk/>
          <pc:sldMk cId="1881951511" sldId="261"/>
        </pc:sldMkLst>
      </pc:sldChg>
      <pc:sldChg chg="addSp modSp mod setBg">
        <pc:chgData name="Nicole Fillmore-Meshesha" userId="7b579f35-86a4-4f6d-8527-6f5972f63471" providerId="ADAL" clId="{DFFF9AF9-8240-4333-898F-83BF5656C408}" dt="2021-06-21T19:56:33.964" v="472" actId="26606"/>
        <pc:sldMkLst>
          <pc:docMk/>
          <pc:sldMk cId="435416786" sldId="459"/>
        </pc:sldMkLst>
        <pc:spChg chg="mod">
          <ac:chgData name="Nicole Fillmore-Meshesha" userId="7b579f35-86a4-4f6d-8527-6f5972f63471" providerId="ADAL" clId="{DFFF9AF9-8240-4333-898F-83BF5656C408}" dt="2021-06-21T19:56:33.964" v="472" actId="26606"/>
          <ac:spMkLst>
            <pc:docMk/>
            <pc:sldMk cId="435416786" sldId="459"/>
            <ac:spMk id="4" creationId="{3E509B8C-69A0-4036-A7C9-394AF77B913E}"/>
          </ac:spMkLst>
        </pc:spChg>
        <pc:spChg chg="add">
          <ac:chgData name="Nicole Fillmore-Meshesha" userId="7b579f35-86a4-4f6d-8527-6f5972f63471" providerId="ADAL" clId="{DFFF9AF9-8240-4333-898F-83BF5656C408}" dt="2021-06-21T19:56:33.964" v="472" actId="26606"/>
          <ac:spMkLst>
            <pc:docMk/>
            <pc:sldMk cId="435416786" sldId="459"/>
            <ac:spMk id="12" creationId="{BACC6370-2D7E-4714-9D71-7542949D7D5D}"/>
          </ac:spMkLst>
        </pc:spChg>
        <pc:spChg chg="add">
          <ac:chgData name="Nicole Fillmore-Meshesha" userId="7b579f35-86a4-4f6d-8527-6f5972f63471" providerId="ADAL" clId="{DFFF9AF9-8240-4333-898F-83BF5656C408}" dt="2021-06-21T19:56:33.964" v="472" actId="26606"/>
          <ac:spMkLst>
            <pc:docMk/>
            <pc:sldMk cId="435416786" sldId="459"/>
            <ac:spMk id="14" creationId="{F68B3F68-107C-434F-AA38-110D5EA91B85}"/>
          </ac:spMkLst>
        </pc:spChg>
        <pc:spChg chg="add">
          <ac:chgData name="Nicole Fillmore-Meshesha" userId="7b579f35-86a4-4f6d-8527-6f5972f63471" providerId="ADAL" clId="{DFFF9AF9-8240-4333-898F-83BF5656C408}" dt="2021-06-21T19:56:33.964" v="472" actId="26606"/>
          <ac:spMkLst>
            <pc:docMk/>
            <pc:sldMk cId="435416786" sldId="459"/>
            <ac:spMk id="16" creationId="{AAD0DBB9-1A4B-4391-81D4-CB19F9AB918A}"/>
          </ac:spMkLst>
        </pc:spChg>
        <pc:spChg chg="add">
          <ac:chgData name="Nicole Fillmore-Meshesha" userId="7b579f35-86a4-4f6d-8527-6f5972f63471" providerId="ADAL" clId="{DFFF9AF9-8240-4333-898F-83BF5656C408}" dt="2021-06-21T19:56:33.964" v="472" actId="26606"/>
          <ac:spMkLst>
            <pc:docMk/>
            <pc:sldMk cId="435416786" sldId="459"/>
            <ac:spMk id="18" creationId="{063BBA22-50EA-4C4D-BE05-F1CE4E63AA56}"/>
          </ac:spMkLst>
        </pc:spChg>
        <pc:graphicFrameChg chg="mod ord modGraphic">
          <ac:chgData name="Nicole Fillmore-Meshesha" userId="7b579f35-86a4-4f6d-8527-6f5972f63471" providerId="ADAL" clId="{DFFF9AF9-8240-4333-898F-83BF5656C408}" dt="2021-06-21T19:56:33.964" v="472" actId="26606"/>
          <ac:graphicFrameMkLst>
            <pc:docMk/>
            <pc:sldMk cId="435416786" sldId="459"/>
            <ac:graphicFrameMk id="7" creationId="{99F4684B-CB7D-453C-BACE-B51FFD2FE89B}"/>
          </ac:graphicFrameMkLst>
        </pc:graphicFrameChg>
      </pc:sldChg>
      <pc:sldChg chg="modSp mod">
        <pc:chgData name="Nicole Fillmore-Meshesha" userId="7b579f35-86a4-4f6d-8527-6f5972f63471" providerId="ADAL" clId="{DFFF9AF9-8240-4333-898F-83BF5656C408}" dt="2021-06-21T20:06:24.350" v="544" actId="14100"/>
        <pc:sldMkLst>
          <pc:docMk/>
          <pc:sldMk cId="2457628201" sldId="462"/>
        </pc:sldMkLst>
        <pc:graphicFrameChg chg="mod">
          <ac:chgData name="Nicole Fillmore-Meshesha" userId="7b579f35-86a4-4f6d-8527-6f5972f63471" providerId="ADAL" clId="{DFFF9AF9-8240-4333-898F-83BF5656C408}" dt="2021-06-21T20:06:24.350" v="544" actId="14100"/>
          <ac:graphicFrameMkLst>
            <pc:docMk/>
            <pc:sldMk cId="2457628201" sldId="462"/>
            <ac:graphicFrameMk id="15" creationId="{7721285B-28B3-4539-B252-0FEB0A34872E}"/>
          </ac:graphicFrameMkLst>
        </pc:graphicFrameChg>
      </pc:sldChg>
      <pc:sldChg chg="addSp delSp modSp mod delAnim modAnim">
        <pc:chgData name="Nicole Fillmore-Meshesha" userId="7b579f35-86a4-4f6d-8527-6f5972f63471" providerId="ADAL" clId="{DFFF9AF9-8240-4333-898F-83BF5656C408}" dt="2021-06-21T16:34:56.565" v="3" actId="14100"/>
        <pc:sldMkLst>
          <pc:docMk/>
          <pc:sldMk cId="4103936845" sldId="485"/>
        </pc:sldMkLst>
        <pc:picChg chg="del">
          <ac:chgData name="Nicole Fillmore-Meshesha" userId="7b579f35-86a4-4f6d-8527-6f5972f63471" providerId="ADAL" clId="{DFFF9AF9-8240-4333-898F-83BF5656C408}" dt="2021-06-21T16:33:29.694" v="0" actId="478"/>
          <ac:picMkLst>
            <pc:docMk/>
            <pc:sldMk cId="4103936845" sldId="485"/>
            <ac:picMk id="2" creationId="{601D36EE-C548-4C30-A1A7-70BF3343ED99}"/>
          </ac:picMkLst>
        </pc:picChg>
        <pc:picChg chg="add mod">
          <ac:chgData name="Nicole Fillmore-Meshesha" userId="7b579f35-86a4-4f6d-8527-6f5972f63471" providerId="ADAL" clId="{DFFF9AF9-8240-4333-898F-83BF5656C408}" dt="2021-06-21T16:34:56.565" v="3" actId="14100"/>
          <ac:picMkLst>
            <pc:docMk/>
            <pc:sldMk cId="4103936845" sldId="485"/>
            <ac:picMk id="3" creationId="{27395C78-9086-4982-8F78-4642F6756D20}"/>
          </ac:picMkLst>
        </pc:picChg>
      </pc:sldChg>
      <pc:sldChg chg="del">
        <pc:chgData name="Nicole Fillmore-Meshesha" userId="7b579f35-86a4-4f6d-8527-6f5972f63471" providerId="ADAL" clId="{DFFF9AF9-8240-4333-898F-83BF5656C408}" dt="2021-06-21T16:41:58.431" v="4" actId="2696"/>
        <pc:sldMkLst>
          <pc:docMk/>
          <pc:sldMk cId="3404234969" sldId="486"/>
        </pc:sldMkLst>
      </pc:sldChg>
      <pc:sldChg chg="addSp delSp modSp mod">
        <pc:chgData name="Nicole Fillmore-Meshesha" userId="7b579f35-86a4-4f6d-8527-6f5972f63471" providerId="ADAL" clId="{DFFF9AF9-8240-4333-898F-83BF5656C408}" dt="2021-06-21T20:05:38.465" v="541"/>
        <pc:sldMkLst>
          <pc:docMk/>
          <pc:sldMk cId="2974114018" sldId="487"/>
        </pc:sldMkLst>
        <pc:spChg chg="mod">
          <ac:chgData name="Nicole Fillmore-Meshesha" userId="7b579f35-86a4-4f6d-8527-6f5972f63471" providerId="ADAL" clId="{DFFF9AF9-8240-4333-898F-83BF5656C408}" dt="2021-06-21T20:04:09.701" v="513" actId="14100"/>
          <ac:spMkLst>
            <pc:docMk/>
            <pc:sldMk cId="2974114018" sldId="487"/>
            <ac:spMk id="2" creationId="{756C3327-571A-413B-834A-21815CEF83DE}"/>
          </ac:spMkLst>
        </pc:spChg>
        <pc:spChg chg="del mod">
          <ac:chgData name="Nicole Fillmore-Meshesha" userId="7b579f35-86a4-4f6d-8527-6f5972f63471" providerId="ADAL" clId="{DFFF9AF9-8240-4333-898F-83BF5656C408}" dt="2021-06-21T19:59:19.146" v="491" actId="26606"/>
          <ac:spMkLst>
            <pc:docMk/>
            <pc:sldMk cId="2974114018" sldId="487"/>
            <ac:spMk id="3" creationId="{993C57CD-ABF3-459A-BF37-686721982E75}"/>
          </ac:spMkLst>
        </pc:spChg>
        <pc:spChg chg="mod">
          <ac:chgData name="Nicole Fillmore-Meshesha" userId="7b579f35-86a4-4f6d-8527-6f5972f63471" providerId="ADAL" clId="{DFFF9AF9-8240-4333-898F-83BF5656C408}" dt="2021-06-21T19:59:13.856" v="490" actId="255"/>
          <ac:spMkLst>
            <pc:docMk/>
            <pc:sldMk cId="2974114018" sldId="487"/>
            <ac:spMk id="4" creationId="{032BF2A1-4D35-499B-860E-5E96472BC7A6}"/>
          </ac:spMkLst>
        </pc:spChg>
        <pc:graphicFrameChg chg="add mod">
          <ac:chgData name="Nicole Fillmore-Meshesha" userId="7b579f35-86a4-4f6d-8527-6f5972f63471" providerId="ADAL" clId="{DFFF9AF9-8240-4333-898F-83BF5656C408}" dt="2021-06-21T20:05:38.465" v="541"/>
          <ac:graphicFrameMkLst>
            <pc:docMk/>
            <pc:sldMk cId="2974114018" sldId="487"/>
            <ac:graphicFrameMk id="6" creationId="{23272F18-7150-41A2-A073-E9CD31A8FB97}"/>
          </ac:graphicFrameMkLst>
        </pc:graphicFrameChg>
      </pc:sldChg>
      <pc:sldChg chg="delSp modSp add mod">
        <pc:chgData name="Nicole Fillmore-Meshesha" userId="7b579f35-86a4-4f6d-8527-6f5972f63471" providerId="ADAL" clId="{DFFF9AF9-8240-4333-898F-83BF5656C408}" dt="2021-06-21T17:30:23.042" v="46" actId="20577"/>
        <pc:sldMkLst>
          <pc:docMk/>
          <pc:sldMk cId="1877918177" sldId="488"/>
        </pc:sldMkLst>
        <pc:spChg chg="mod">
          <ac:chgData name="Nicole Fillmore-Meshesha" userId="7b579f35-86a4-4f6d-8527-6f5972f63471" providerId="ADAL" clId="{DFFF9AF9-8240-4333-898F-83BF5656C408}" dt="2021-06-21T17:30:23.042" v="46" actId="20577"/>
          <ac:spMkLst>
            <pc:docMk/>
            <pc:sldMk cId="1877918177" sldId="488"/>
            <ac:spMk id="2" creationId="{049E509A-72EE-48C4-8745-8BA3E6EFBDC9}"/>
          </ac:spMkLst>
        </pc:spChg>
        <pc:spChg chg="mod">
          <ac:chgData name="Nicole Fillmore-Meshesha" userId="7b579f35-86a4-4f6d-8527-6f5972f63471" providerId="ADAL" clId="{DFFF9AF9-8240-4333-898F-83BF5656C408}" dt="2021-06-21T17:29:47.859" v="21" actId="20577"/>
          <ac:spMkLst>
            <pc:docMk/>
            <pc:sldMk cId="1877918177" sldId="488"/>
            <ac:spMk id="7" creationId="{8B8BBBDA-7FAD-4D26-95A0-831EA9A1C8A6}"/>
          </ac:spMkLst>
        </pc:spChg>
        <pc:spChg chg="del mod">
          <ac:chgData name="Nicole Fillmore-Meshesha" userId="7b579f35-86a4-4f6d-8527-6f5972f63471" providerId="ADAL" clId="{DFFF9AF9-8240-4333-898F-83BF5656C408}" dt="2021-06-21T17:19:05.526" v="16" actId="478"/>
          <ac:spMkLst>
            <pc:docMk/>
            <pc:sldMk cId="1877918177" sldId="488"/>
            <ac:spMk id="13" creationId="{03A5846D-2F03-4134-B0C0-5FBEA51C780C}"/>
          </ac:spMkLst>
        </pc:spChg>
        <pc:spChg chg="del mod">
          <ac:chgData name="Nicole Fillmore-Meshesha" userId="7b579f35-86a4-4f6d-8527-6f5972f63471" providerId="ADAL" clId="{DFFF9AF9-8240-4333-898F-83BF5656C408}" dt="2021-06-21T17:18:58.504" v="13" actId="478"/>
          <ac:spMkLst>
            <pc:docMk/>
            <pc:sldMk cId="1877918177" sldId="488"/>
            <ac:spMk id="16" creationId="{04D54925-D058-4B0A-B1B5-36AAE4CFDC5A}"/>
          </ac:spMkLst>
        </pc:spChg>
        <pc:picChg chg="del">
          <ac:chgData name="Nicole Fillmore-Meshesha" userId="7b579f35-86a4-4f6d-8527-6f5972f63471" providerId="ADAL" clId="{DFFF9AF9-8240-4333-898F-83BF5656C408}" dt="2021-06-21T17:19:00.644" v="14" actId="478"/>
          <ac:picMkLst>
            <pc:docMk/>
            <pc:sldMk cId="1877918177" sldId="488"/>
            <ac:picMk id="5" creationId="{73DB80DF-82D9-4945-9941-C811C7BC3C5A}"/>
          </ac:picMkLst>
        </pc:picChg>
      </pc:sldChg>
    </pc:docChg>
  </pc:docChgLst>
  <pc:docChgLst>
    <pc:chgData name="Faith Tindi" userId="8863ae35-a70b-4cfc-8b38-a0e21514af47" providerId="ADAL" clId="{85B2C73F-F16D-4EAC-B7D4-0246A983D2A6}"/>
    <pc:docChg chg="custSel delSld modSld">
      <pc:chgData name="Faith Tindi" userId="8863ae35-a70b-4cfc-8b38-a0e21514af47" providerId="ADAL" clId="{85B2C73F-F16D-4EAC-B7D4-0246A983D2A6}" dt="2021-06-23T17:48:22.119" v="66" actId="1076"/>
      <pc:docMkLst>
        <pc:docMk/>
      </pc:docMkLst>
      <pc:sldChg chg="addSp modSp mod">
        <pc:chgData name="Faith Tindi" userId="8863ae35-a70b-4cfc-8b38-a0e21514af47" providerId="ADAL" clId="{85B2C73F-F16D-4EAC-B7D4-0246A983D2A6}" dt="2021-06-23T17:42:11.438" v="22" actId="1076"/>
        <pc:sldMkLst>
          <pc:docMk/>
          <pc:sldMk cId="3840078726" sldId="257"/>
        </pc:sldMkLst>
        <pc:picChg chg="add mod">
          <ac:chgData name="Faith Tindi" userId="8863ae35-a70b-4cfc-8b38-a0e21514af47" providerId="ADAL" clId="{85B2C73F-F16D-4EAC-B7D4-0246A983D2A6}" dt="2021-06-23T17:42:11.438" v="22" actId="1076"/>
          <ac:picMkLst>
            <pc:docMk/>
            <pc:sldMk cId="3840078726" sldId="257"/>
            <ac:picMk id="9" creationId="{6435E4B0-32F7-411D-B88C-5B5884BA8FBA}"/>
          </ac:picMkLst>
        </pc:picChg>
      </pc:sldChg>
      <pc:sldChg chg="addSp delSp modSp mod">
        <pc:chgData name="Faith Tindi" userId="8863ae35-a70b-4cfc-8b38-a0e21514af47" providerId="ADAL" clId="{85B2C73F-F16D-4EAC-B7D4-0246A983D2A6}" dt="2021-06-23T17:40:32.792" v="8" actId="1076"/>
        <pc:sldMkLst>
          <pc:docMk/>
          <pc:sldMk cId="2934560224" sldId="263"/>
        </pc:sldMkLst>
        <pc:picChg chg="del">
          <ac:chgData name="Faith Tindi" userId="8863ae35-a70b-4cfc-8b38-a0e21514af47" providerId="ADAL" clId="{85B2C73F-F16D-4EAC-B7D4-0246A983D2A6}" dt="2021-06-23T17:40:14.375" v="0" actId="478"/>
          <ac:picMkLst>
            <pc:docMk/>
            <pc:sldMk cId="2934560224" sldId="263"/>
            <ac:picMk id="5" creationId="{C375754E-93B9-486D-A1BD-1D66B3D12ACA}"/>
          </ac:picMkLst>
        </pc:picChg>
        <pc:picChg chg="add mod">
          <ac:chgData name="Faith Tindi" userId="8863ae35-a70b-4cfc-8b38-a0e21514af47" providerId="ADAL" clId="{85B2C73F-F16D-4EAC-B7D4-0246A983D2A6}" dt="2021-06-23T17:40:32.792" v="8" actId="1076"/>
          <ac:picMkLst>
            <pc:docMk/>
            <pc:sldMk cId="2934560224" sldId="263"/>
            <ac:picMk id="7" creationId="{CA7924E7-402E-4CC2-B24F-EE84B4F6C189}"/>
          </ac:picMkLst>
        </pc:picChg>
      </pc:sldChg>
      <pc:sldChg chg="addSp delSp modSp mod">
        <pc:chgData name="Faith Tindi" userId="8863ae35-a70b-4cfc-8b38-a0e21514af47" providerId="ADAL" clId="{85B2C73F-F16D-4EAC-B7D4-0246A983D2A6}" dt="2021-06-23T17:45:34.737" v="52" actId="1076"/>
        <pc:sldMkLst>
          <pc:docMk/>
          <pc:sldMk cId="1923365033" sldId="456"/>
        </pc:sldMkLst>
        <pc:picChg chg="del">
          <ac:chgData name="Faith Tindi" userId="8863ae35-a70b-4cfc-8b38-a0e21514af47" providerId="ADAL" clId="{85B2C73F-F16D-4EAC-B7D4-0246A983D2A6}" dt="2021-06-23T17:45:27.863" v="49" actId="478"/>
          <ac:picMkLst>
            <pc:docMk/>
            <pc:sldMk cId="1923365033" sldId="456"/>
            <ac:picMk id="5" creationId="{11C2D067-479D-4B6B-966A-29B9953B2A5C}"/>
          </ac:picMkLst>
        </pc:picChg>
        <pc:picChg chg="add mod">
          <ac:chgData name="Faith Tindi" userId="8863ae35-a70b-4cfc-8b38-a0e21514af47" providerId="ADAL" clId="{85B2C73F-F16D-4EAC-B7D4-0246A983D2A6}" dt="2021-06-23T17:45:34.737" v="52" actId="1076"/>
          <ac:picMkLst>
            <pc:docMk/>
            <pc:sldMk cId="1923365033" sldId="456"/>
            <ac:picMk id="7" creationId="{6994DD25-6978-4B6E-A3B2-A30932ADF746}"/>
          </ac:picMkLst>
        </pc:picChg>
      </pc:sldChg>
      <pc:sldChg chg="addSp modSp mod">
        <pc:chgData name="Faith Tindi" userId="8863ae35-a70b-4cfc-8b38-a0e21514af47" providerId="ADAL" clId="{85B2C73F-F16D-4EAC-B7D4-0246A983D2A6}" dt="2021-06-23T17:41:10.896" v="12" actId="1076"/>
        <pc:sldMkLst>
          <pc:docMk/>
          <pc:sldMk cId="4097273539" sldId="457"/>
        </pc:sldMkLst>
        <pc:picChg chg="add mod">
          <ac:chgData name="Faith Tindi" userId="8863ae35-a70b-4cfc-8b38-a0e21514af47" providerId="ADAL" clId="{85B2C73F-F16D-4EAC-B7D4-0246A983D2A6}" dt="2021-06-23T17:41:10.896" v="12" actId="1076"/>
          <ac:picMkLst>
            <pc:docMk/>
            <pc:sldMk cId="4097273539" sldId="457"/>
            <ac:picMk id="8" creationId="{F47F2B08-0947-4254-9A6F-DBD428D13358}"/>
          </ac:picMkLst>
        </pc:picChg>
      </pc:sldChg>
      <pc:sldChg chg="del">
        <pc:chgData name="Faith Tindi" userId="8863ae35-a70b-4cfc-8b38-a0e21514af47" providerId="ADAL" clId="{85B2C73F-F16D-4EAC-B7D4-0246A983D2A6}" dt="2021-06-23T17:45:23.481" v="48" actId="47"/>
        <pc:sldMkLst>
          <pc:docMk/>
          <pc:sldMk cId="3400885309" sldId="461"/>
        </pc:sldMkLst>
      </pc:sldChg>
      <pc:sldChg chg="modSp mod">
        <pc:chgData name="Faith Tindi" userId="8863ae35-a70b-4cfc-8b38-a0e21514af47" providerId="ADAL" clId="{85B2C73F-F16D-4EAC-B7D4-0246A983D2A6}" dt="2021-06-23T17:48:22.119" v="66" actId="1076"/>
        <pc:sldMkLst>
          <pc:docMk/>
          <pc:sldMk cId="2457628201" sldId="462"/>
        </pc:sldMkLst>
        <pc:spChg chg="mod">
          <ac:chgData name="Faith Tindi" userId="8863ae35-a70b-4cfc-8b38-a0e21514af47" providerId="ADAL" clId="{85B2C73F-F16D-4EAC-B7D4-0246A983D2A6}" dt="2021-06-23T17:48:22.119" v="66" actId="1076"/>
          <ac:spMkLst>
            <pc:docMk/>
            <pc:sldMk cId="2457628201" sldId="462"/>
            <ac:spMk id="16" creationId="{CE953628-024C-46EC-A6DA-72B307B6B225}"/>
          </ac:spMkLst>
        </pc:spChg>
        <pc:graphicFrameChg chg="mod">
          <ac:chgData name="Faith Tindi" userId="8863ae35-a70b-4cfc-8b38-a0e21514af47" providerId="ADAL" clId="{85B2C73F-F16D-4EAC-B7D4-0246A983D2A6}" dt="2021-06-23T17:47:34.419" v="62"/>
          <ac:graphicFrameMkLst>
            <pc:docMk/>
            <pc:sldMk cId="2457628201" sldId="462"/>
            <ac:graphicFrameMk id="15" creationId="{7721285B-28B3-4539-B252-0FEB0A34872E}"/>
          </ac:graphicFrameMkLst>
        </pc:graphicFrameChg>
      </pc:sldChg>
      <pc:sldChg chg="delSp modSp mod">
        <pc:chgData name="Faith Tindi" userId="8863ae35-a70b-4cfc-8b38-a0e21514af47" providerId="ADAL" clId="{85B2C73F-F16D-4EAC-B7D4-0246A983D2A6}" dt="2021-06-23T17:44:09.861" v="42" actId="14100"/>
        <pc:sldMkLst>
          <pc:docMk/>
          <pc:sldMk cId="127064238" sldId="463"/>
        </pc:sldMkLst>
        <pc:spChg chg="mod">
          <ac:chgData name="Faith Tindi" userId="8863ae35-a70b-4cfc-8b38-a0e21514af47" providerId="ADAL" clId="{85B2C73F-F16D-4EAC-B7D4-0246A983D2A6}" dt="2021-06-23T17:44:09.861" v="42" actId="14100"/>
          <ac:spMkLst>
            <pc:docMk/>
            <pc:sldMk cId="127064238" sldId="463"/>
            <ac:spMk id="13" creationId="{03A5846D-2F03-4134-B0C0-5FBEA51C780C}"/>
          </ac:spMkLst>
        </pc:spChg>
        <pc:spChg chg="del">
          <ac:chgData name="Faith Tindi" userId="8863ae35-a70b-4cfc-8b38-a0e21514af47" providerId="ADAL" clId="{85B2C73F-F16D-4EAC-B7D4-0246A983D2A6}" dt="2021-06-23T17:44:01.768" v="41" actId="478"/>
          <ac:spMkLst>
            <pc:docMk/>
            <pc:sldMk cId="127064238" sldId="463"/>
            <ac:spMk id="16" creationId="{04D54925-D058-4B0A-B1B5-36AAE4CFDC5A}"/>
          </ac:spMkLst>
        </pc:spChg>
        <pc:picChg chg="mod">
          <ac:chgData name="Faith Tindi" userId="8863ae35-a70b-4cfc-8b38-a0e21514af47" providerId="ADAL" clId="{85B2C73F-F16D-4EAC-B7D4-0246A983D2A6}" dt="2021-06-23T17:43:58.264" v="40" actId="1076"/>
          <ac:picMkLst>
            <pc:docMk/>
            <pc:sldMk cId="127064238" sldId="463"/>
            <ac:picMk id="5" creationId="{73DB80DF-82D9-4945-9941-C811C7BC3C5A}"/>
          </ac:picMkLst>
        </pc:picChg>
      </pc:sldChg>
      <pc:sldChg chg="addSp modSp mod">
        <pc:chgData name="Faith Tindi" userId="8863ae35-a70b-4cfc-8b38-a0e21514af47" providerId="ADAL" clId="{85B2C73F-F16D-4EAC-B7D4-0246A983D2A6}" dt="2021-06-23T17:43:42.254" v="38" actId="207"/>
        <pc:sldMkLst>
          <pc:docMk/>
          <pc:sldMk cId="2819059031" sldId="466"/>
        </pc:sldMkLst>
        <pc:spChg chg="mod">
          <ac:chgData name="Faith Tindi" userId="8863ae35-a70b-4cfc-8b38-a0e21514af47" providerId="ADAL" clId="{85B2C73F-F16D-4EAC-B7D4-0246A983D2A6}" dt="2021-06-23T17:43:37.568" v="37" actId="207"/>
          <ac:spMkLst>
            <pc:docMk/>
            <pc:sldMk cId="2819059031" sldId="466"/>
            <ac:spMk id="2" creationId="{6323F058-FC53-47A4-9AA5-F5BA6962DEAC}"/>
          </ac:spMkLst>
        </pc:spChg>
        <pc:spChg chg="mod">
          <ac:chgData name="Faith Tindi" userId="8863ae35-a70b-4cfc-8b38-a0e21514af47" providerId="ADAL" clId="{85B2C73F-F16D-4EAC-B7D4-0246A983D2A6}" dt="2021-06-23T17:43:42.254" v="38" actId="207"/>
          <ac:spMkLst>
            <pc:docMk/>
            <pc:sldMk cId="2819059031" sldId="466"/>
            <ac:spMk id="4" creationId="{9E4010B4-DFF3-4195-BA21-B8AB5F732DFB}"/>
          </ac:spMkLst>
        </pc:spChg>
        <pc:picChg chg="add mod">
          <ac:chgData name="Faith Tindi" userId="8863ae35-a70b-4cfc-8b38-a0e21514af47" providerId="ADAL" clId="{85B2C73F-F16D-4EAC-B7D4-0246A983D2A6}" dt="2021-06-23T17:43:24.245" v="36" actId="1076"/>
          <ac:picMkLst>
            <pc:docMk/>
            <pc:sldMk cId="2819059031" sldId="466"/>
            <ac:picMk id="8" creationId="{A104F99C-1853-4755-BE63-BCB73056024A}"/>
          </ac:picMkLst>
        </pc:picChg>
      </pc:sldChg>
      <pc:sldChg chg="addSp modSp mod">
        <pc:chgData name="Faith Tindi" userId="8863ae35-a70b-4cfc-8b38-a0e21514af47" providerId="ADAL" clId="{85B2C73F-F16D-4EAC-B7D4-0246A983D2A6}" dt="2021-06-23T17:43:11.119" v="34" actId="1076"/>
        <pc:sldMkLst>
          <pc:docMk/>
          <pc:sldMk cId="1250486395" sldId="473"/>
        </pc:sldMkLst>
        <pc:graphicFrameChg chg="mod">
          <ac:chgData name="Faith Tindi" userId="8863ae35-a70b-4cfc-8b38-a0e21514af47" providerId="ADAL" clId="{85B2C73F-F16D-4EAC-B7D4-0246A983D2A6}" dt="2021-06-23T17:42:51.253" v="32"/>
          <ac:graphicFrameMkLst>
            <pc:docMk/>
            <pc:sldMk cId="1250486395" sldId="473"/>
            <ac:graphicFrameMk id="13" creationId="{69474B56-46C9-4C11-A630-02184F6A11CA}"/>
          </ac:graphicFrameMkLst>
        </pc:graphicFrameChg>
        <pc:picChg chg="add mod">
          <ac:chgData name="Faith Tindi" userId="8863ae35-a70b-4cfc-8b38-a0e21514af47" providerId="ADAL" clId="{85B2C73F-F16D-4EAC-B7D4-0246A983D2A6}" dt="2021-06-23T17:43:11.119" v="34" actId="1076"/>
          <ac:picMkLst>
            <pc:docMk/>
            <pc:sldMk cId="1250486395" sldId="473"/>
            <ac:picMk id="6" creationId="{9A3E4E29-442F-4621-9399-BEC2A79592AC}"/>
          </ac:picMkLst>
        </pc:picChg>
      </pc:sldChg>
      <pc:sldChg chg="addSp modSp">
        <pc:chgData name="Faith Tindi" userId="8863ae35-a70b-4cfc-8b38-a0e21514af47" providerId="ADAL" clId="{85B2C73F-F16D-4EAC-B7D4-0246A983D2A6}" dt="2021-06-23T17:42:02.563" v="20"/>
        <pc:sldMkLst>
          <pc:docMk/>
          <pc:sldMk cId="4151770485" sldId="474"/>
        </pc:sldMkLst>
        <pc:picChg chg="add mod">
          <ac:chgData name="Faith Tindi" userId="8863ae35-a70b-4cfc-8b38-a0e21514af47" providerId="ADAL" clId="{85B2C73F-F16D-4EAC-B7D4-0246A983D2A6}" dt="2021-06-23T17:42:02.563" v="20"/>
          <ac:picMkLst>
            <pc:docMk/>
            <pc:sldMk cId="4151770485" sldId="474"/>
            <ac:picMk id="7" creationId="{FA1BD83A-7607-4518-BB84-5208827903F5}"/>
          </ac:picMkLst>
        </pc:picChg>
      </pc:sldChg>
      <pc:sldChg chg="addSp modSp mod">
        <pc:chgData name="Faith Tindi" userId="8863ae35-a70b-4cfc-8b38-a0e21514af47" providerId="ADAL" clId="{85B2C73F-F16D-4EAC-B7D4-0246A983D2A6}" dt="2021-06-23T17:41:44.727" v="19" actId="1076"/>
        <pc:sldMkLst>
          <pc:docMk/>
          <pc:sldMk cId="339562063" sldId="475"/>
        </pc:sldMkLst>
        <pc:graphicFrameChg chg="mod">
          <ac:chgData name="Faith Tindi" userId="8863ae35-a70b-4cfc-8b38-a0e21514af47" providerId="ADAL" clId="{85B2C73F-F16D-4EAC-B7D4-0246A983D2A6}" dt="2021-06-23T17:41:29.620" v="15"/>
          <ac:graphicFrameMkLst>
            <pc:docMk/>
            <pc:sldMk cId="339562063" sldId="475"/>
            <ac:graphicFrameMk id="5" creationId="{7EE3EECD-6649-4B04-B89C-96A2B1C0DAD1}"/>
          </ac:graphicFrameMkLst>
        </pc:graphicFrameChg>
        <pc:picChg chg="add mod">
          <ac:chgData name="Faith Tindi" userId="8863ae35-a70b-4cfc-8b38-a0e21514af47" providerId="ADAL" clId="{85B2C73F-F16D-4EAC-B7D4-0246A983D2A6}" dt="2021-06-23T17:41:44.727" v="19" actId="1076"/>
          <ac:picMkLst>
            <pc:docMk/>
            <pc:sldMk cId="339562063" sldId="475"/>
            <ac:picMk id="7" creationId="{E0D03B7F-FCFE-47DB-A48B-5A5828DB6D4E}"/>
          </ac:picMkLst>
        </pc:picChg>
      </pc:sldChg>
      <pc:sldChg chg="addSp delSp modSp mod">
        <pc:chgData name="Faith Tindi" userId="8863ae35-a70b-4cfc-8b38-a0e21514af47" providerId="ADAL" clId="{85B2C73F-F16D-4EAC-B7D4-0246A983D2A6}" dt="2021-06-23T17:41:22.288" v="14"/>
        <pc:sldMkLst>
          <pc:docMk/>
          <pc:sldMk cId="1753389289" sldId="478"/>
        </pc:sldMkLst>
        <pc:picChg chg="del">
          <ac:chgData name="Faith Tindi" userId="8863ae35-a70b-4cfc-8b38-a0e21514af47" providerId="ADAL" clId="{85B2C73F-F16D-4EAC-B7D4-0246A983D2A6}" dt="2021-06-23T17:41:20.296" v="13" actId="478"/>
          <ac:picMkLst>
            <pc:docMk/>
            <pc:sldMk cId="1753389289" sldId="478"/>
            <ac:picMk id="5" creationId="{C375754E-93B9-486D-A1BD-1D66B3D12ACA}"/>
          </ac:picMkLst>
        </pc:picChg>
        <pc:picChg chg="add mod">
          <ac:chgData name="Faith Tindi" userId="8863ae35-a70b-4cfc-8b38-a0e21514af47" providerId="ADAL" clId="{85B2C73F-F16D-4EAC-B7D4-0246A983D2A6}" dt="2021-06-23T17:41:22.288" v="14"/>
          <ac:picMkLst>
            <pc:docMk/>
            <pc:sldMk cId="1753389289" sldId="478"/>
            <ac:picMk id="6" creationId="{AE5FF4BF-965D-40BF-B205-6BD6EACB5F57}"/>
          </ac:picMkLst>
        </pc:picChg>
      </pc:sldChg>
      <pc:sldChg chg="addSp delSp modSp mod">
        <pc:chgData name="Faith Tindi" userId="8863ae35-a70b-4cfc-8b38-a0e21514af47" providerId="ADAL" clId="{85B2C73F-F16D-4EAC-B7D4-0246A983D2A6}" dt="2021-06-23T17:42:26.086" v="27" actId="1076"/>
        <pc:sldMkLst>
          <pc:docMk/>
          <pc:sldMk cId="3535887675" sldId="479"/>
        </pc:sldMkLst>
        <pc:picChg chg="del">
          <ac:chgData name="Faith Tindi" userId="8863ae35-a70b-4cfc-8b38-a0e21514af47" providerId="ADAL" clId="{85B2C73F-F16D-4EAC-B7D4-0246A983D2A6}" dt="2021-06-23T17:42:18.352" v="23" actId="478"/>
          <ac:picMkLst>
            <pc:docMk/>
            <pc:sldMk cId="3535887675" sldId="479"/>
            <ac:picMk id="5" creationId="{C375754E-93B9-486D-A1BD-1D66B3D12ACA}"/>
          </ac:picMkLst>
        </pc:picChg>
        <pc:picChg chg="add mod">
          <ac:chgData name="Faith Tindi" userId="8863ae35-a70b-4cfc-8b38-a0e21514af47" providerId="ADAL" clId="{85B2C73F-F16D-4EAC-B7D4-0246A983D2A6}" dt="2021-06-23T17:42:26.086" v="27" actId="1076"/>
          <ac:picMkLst>
            <pc:docMk/>
            <pc:sldMk cId="3535887675" sldId="479"/>
            <ac:picMk id="6" creationId="{1209B15B-060C-497C-B149-8A825791A475}"/>
          </ac:picMkLst>
        </pc:picChg>
      </pc:sldChg>
      <pc:sldChg chg="addSp modSp mod">
        <pc:chgData name="Faith Tindi" userId="8863ae35-a70b-4cfc-8b38-a0e21514af47" providerId="ADAL" clId="{85B2C73F-F16D-4EAC-B7D4-0246A983D2A6}" dt="2021-06-23T17:42:41.079" v="31" actId="1076"/>
        <pc:sldMkLst>
          <pc:docMk/>
          <pc:sldMk cId="2342902700" sldId="481"/>
        </pc:sldMkLst>
        <pc:picChg chg="add mod">
          <ac:chgData name="Faith Tindi" userId="8863ae35-a70b-4cfc-8b38-a0e21514af47" providerId="ADAL" clId="{85B2C73F-F16D-4EAC-B7D4-0246A983D2A6}" dt="2021-06-23T17:42:41.079" v="31" actId="1076"/>
          <ac:picMkLst>
            <pc:docMk/>
            <pc:sldMk cId="2342902700" sldId="481"/>
            <ac:picMk id="6" creationId="{03CB3DEC-D458-4E06-AA22-C2BE5081EF8C}"/>
          </ac:picMkLst>
        </pc:picChg>
      </pc:sldChg>
      <pc:sldChg chg="addSp modSp">
        <pc:chgData name="Faith Tindi" userId="8863ae35-a70b-4cfc-8b38-a0e21514af47" providerId="ADAL" clId="{85B2C73F-F16D-4EAC-B7D4-0246A983D2A6}" dt="2021-06-23T17:43:49.847" v="39"/>
        <pc:sldMkLst>
          <pc:docMk/>
          <pc:sldMk cId="758785602" sldId="484"/>
        </pc:sldMkLst>
        <pc:picChg chg="add mod">
          <ac:chgData name="Faith Tindi" userId="8863ae35-a70b-4cfc-8b38-a0e21514af47" providerId="ADAL" clId="{85B2C73F-F16D-4EAC-B7D4-0246A983D2A6}" dt="2021-06-23T17:43:49.847" v="39"/>
          <ac:picMkLst>
            <pc:docMk/>
            <pc:sldMk cId="758785602" sldId="484"/>
            <ac:picMk id="8" creationId="{50A60E94-89A1-4561-B3A4-4F44D0158286}"/>
          </ac:picMkLst>
        </pc:picChg>
      </pc:sldChg>
      <pc:sldChg chg="addSp modSp mod">
        <pc:chgData name="Faith Tindi" userId="8863ae35-a70b-4cfc-8b38-a0e21514af47" providerId="ADAL" clId="{85B2C73F-F16D-4EAC-B7D4-0246A983D2A6}" dt="2021-06-23T17:44:59.374" v="47" actId="1076"/>
        <pc:sldMkLst>
          <pc:docMk/>
          <pc:sldMk cId="2974114018" sldId="487"/>
        </pc:sldMkLst>
        <pc:picChg chg="add mod">
          <ac:chgData name="Faith Tindi" userId="8863ae35-a70b-4cfc-8b38-a0e21514af47" providerId="ADAL" clId="{85B2C73F-F16D-4EAC-B7D4-0246A983D2A6}" dt="2021-06-23T17:44:59.374" v="47" actId="1076"/>
          <ac:picMkLst>
            <pc:docMk/>
            <pc:sldMk cId="2974114018" sldId="487"/>
            <ac:picMk id="5" creationId="{9D9ABF63-9A8D-4599-B85D-ADF902322B16}"/>
          </ac:picMkLst>
        </pc:picChg>
      </pc:sldChg>
      <pc:sldChg chg="addSp modSp mod">
        <pc:chgData name="Faith Tindi" userId="8863ae35-a70b-4cfc-8b38-a0e21514af47" providerId="ADAL" clId="{85B2C73F-F16D-4EAC-B7D4-0246A983D2A6}" dt="2021-06-23T17:44:26.326" v="45" actId="1076"/>
        <pc:sldMkLst>
          <pc:docMk/>
          <pc:sldMk cId="1877918177" sldId="488"/>
        </pc:sldMkLst>
        <pc:picChg chg="add mod">
          <ac:chgData name="Faith Tindi" userId="8863ae35-a70b-4cfc-8b38-a0e21514af47" providerId="ADAL" clId="{85B2C73F-F16D-4EAC-B7D4-0246A983D2A6}" dt="2021-06-23T17:44:26.326" v="45" actId="1076"/>
          <ac:picMkLst>
            <pc:docMk/>
            <pc:sldMk cId="1877918177" sldId="488"/>
            <ac:picMk id="9" creationId="{A69139C0-0DC6-4D72-9896-3541D577BE86}"/>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29DD0-C429-400F-957C-AE46C175300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BC0EC9F-3AD9-45D7-B0E2-8AF36749CC11}">
      <dgm:prSet/>
      <dgm:spPr>
        <a:solidFill>
          <a:schemeClr val="tx2"/>
        </a:solidFill>
      </dgm:spPr>
      <dgm:t>
        <a:bodyPr/>
        <a:lstStyle/>
        <a:p>
          <a:r>
            <a:rPr lang="en-US" dirty="0">
              <a:latin typeface="+mn-lt"/>
            </a:rPr>
            <a:t>We work with employers to create work environments that meet the needs of a diverse workforce . Our program helps employers retain  and develop skilled workers into the leaders of tomorrow</a:t>
          </a:r>
          <a:r>
            <a:rPr lang="en-US" dirty="0">
              <a:latin typeface="Abadi Extra Light" panose="020B0204020104020204" pitchFamily="34" charset="0"/>
            </a:rPr>
            <a:t>.</a:t>
          </a:r>
        </a:p>
      </dgm:t>
    </dgm:pt>
    <dgm:pt modelId="{C4CECAF6-0783-4E4F-B772-344710D4E442}" type="parTrans" cxnId="{B87D0549-5ADB-47CA-B37C-BE965EDC78E1}">
      <dgm:prSet/>
      <dgm:spPr/>
      <dgm:t>
        <a:bodyPr/>
        <a:lstStyle/>
        <a:p>
          <a:endParaRPr lang="en-US"/>
        </a:p>
      </dgm:t>
    </dgm:pt>
    <dgm:pt modelId="{150CF511-580F-40AA-BF67-F2B662760722}" type="sibTrans" cxnId="{B87D0549-5ADB-47CA-B37C-BE965EDC78E1}">
      <dgm:prSet/>
      <dgm:spPr/>
      <dgm:t>
        <a:bodyPr/>
        <a:lstStyle/>
        <a:p>
          <a:endParaRPr lang="en-US"/>
        </a:p>
      </dgm:t>
    </dgm:pt>
    <dgm:pt modelId="{4F15A687-62C4-4718-B97C-108DC15C56B2}">
      <dgm:prSet/>
      <dgm:spPr>
        <a:solidFill>
          <a:schemeClr val="accent1">
            <a:lumMod val="75000"/>
          </a:schemeClr>
        </a:solidFill>
      </dgm:spPr>
      <dgm:t>
        <a:bodyPr/>
        <a:lstStyle/>
        <a:p>
          <a:r>
            <a:rPr lang="en-US" dirty="0">
              <a:latin typeface="+mn-lt"/>
            </a:rPr>
            <a:t>We support the needs of  workers at all phases of their development. </a:t>
          </a:r>
        </a:p>
      </dgm:t>
    </dgm:pt>
    <dgm:pt modelId="{211055AB-87E2-4FF3-86E7-2A7EE9B9C866}" type="parTrans" cxnId="{8DD2FF6C-A2E4-4033-992C-F7AA220A1C9D}">
      <dgm:prSet/>
      <dgm:spPr/>
      <dgm:t>
        <a:bodyPr/>
        <a:lstStyle/>
        <a:p>
          <a:endParaRPr lang="en-US"/>
        </a:p>
      </dgm:t>
    </dgm:pt>
    <dgm:pt modelId="{7F0B38E5-0ECD-4852-A4C7-FEB0DD2320C8}" type="sibTrans" cxnId="{8DD2FF6C-A2E4-4033-992C-F7AA220A1C9D}">
      <dgm:prSet/>
      <dgm:spPr/>
      <dgm:t>
        <a:bodyPr/>
        <a:lstStyle/>
        <a:p>
          <a:endParaRPr lang="en-US"/>
        </a:p>
      </dgm:t>
    </dgm:pt>
    <dgm:pt modelId="{9A7657F9-A1E1-46AE-9AAF-367F3BC40C2A}" type="pres">
      <dgm:prSet presAssocID="{BF429DD0-C429-400F-957C-AE46C1753005}" presName="diagram" presStyleCnt="0">
        <dgm:presLayoutVars>
          <dgm:dir/>
          <dgm:resizeHandles val="exact"/>
        </dgm:presLayoutVars>
      </dgm:prSet>
      <dgm:spPr/>
    </dgm:pt>
    <dgm:pt modelId="{B3AED02F-9AC5-40D6-9612-5B07891C21FA}" type="pres">
      <dgm:prSet presAssocID="{4F15A687-62C4-4718-B97C-108DC15C56B2}" presName="arrow" presStyleLbl="node1" presStyleIdx="0" presStyleCnt="2" custScaleX="196615" custScaleY="200203" custRadScaleRad="74979" custRadScaleInc="-709">
        <dgm:presLayoutVars>
          <dgm:bulletEnabled val="1"/>
        </dgm:presLayoutVars>
      </dgm:prSet>
      <dgm:spPr/>
    </dgm:pt>
    <dgm:pt modelId="{5D70F6C9-8EC2-45E6-B673-1B91BFEF3F5E}" type="pres">
      <dgm:prSet presAssocID="{6BC0EC9F-3AD9-45D7-B0E2-8AF36749CC11}" presName="arrow" presStyleLbl="node1" presStyleIdx="1" presStyleCnt="2" custScaleX="199841" custScaleY="200718" custRadScaleRad="104116" custRadScaleInc="-314">
        <dgm:presLayoutVars>
          <dgm:bulletEnabled val="1"/>
        </dgm:presLayoutVars>
      </dgm:prSet>
      <dgm:spPr/>
    </dgm:pt>
  </dgm:ptLst>
  <dgm:cxnLst>
    <dgm:cxn modelId="{0493612B-B1FA-42EF-A7B8-1E29237E2E91}" type="presOf" srcId="{6BC0EC9F-3AD9-45D7-B0E2-8AF36749CC11}" destId="{5D70F6C9-8EC2-45E6-B673-1B91BFEF3F5E}" srcOrd="0" destOrd="0" presId="urn:microsoft.com/office/officeart/2005/8/layout/arrow5"/>
    <dgm:cxn modelId="{B87D0549-5ADB-47CA-B37C-BE965EDC78E1}" srcId="{BF429DD0-C429-400F-957C-AE46C1753005}" destId="{6BC0EC9F-3AD9-45D7-B0E2-8AF36749CC11}" srcOrd="1" destOrd="0" parTransId="{C4CECAF6-0783-4E4F-B772-344710D4E442}" sibTransId="{150CF511-580F-40AA-BF67-F2B662760722}"/>
    <dgm:cxn modelId="{8DD2FF6C-A2E4-4033-992C-F7AA220A1C9D}" srcId="{BF429DD0-C429-400F-957C-AE46C1753005}" destId="{4F15A687-62C4-4718-B97C-108DC15C56B2}" srcOrd="0" destOrd="0" parTransId="{211055AB-87E2-4FF3-86E7-2A7EE9B9C866}" sibTransId="{7F0B38E5-0ECD-4852-A4C7-FEB0DD2320C8}"/>
    <dgm:cxn modelId="{FEDCD5A0-1F8E-4A48-BD5C-E1B8797F8A01}" type="presOf" srcId="{BF429DD0-C429-400F-957C-AE46C1753005}" destId="{9A7657F9-A1E1-46AE-9AAF-367F3BC40C2A}" srcOrd="0" destOrd="0" presId="urn:microsoft.com/office/officeart/2005/8/layout/arrow5"/>
    <dgm:cxn modelId="{510500F4-2D53-4A74-B290-4687E8431DA1}" type="presOf" srcId="{4F15A687-62C4-4718-B97C-108DC15C56B2}" destId="{B3AED02F-9AC5-40D6-9612-5B07891C21FA}" srcOrd="0" destOrd="0" presId="urn:microsoft.com/office/officeart/2005/8/layout/arrow5"/>
    <dgm:cxn modelId="{D4EBF41C-761F-42BB-A8A3-CF848FA15347}" type="presParOf" srcId="{9A7657F9-A1E1-46AE-9AAF-367F3BC40C2A}" destId="{B3AED02F-9AC5-40D6-9612-5B07891C21FA}" srcOrd="0" destOrd="0" presId="urn:microsoft.com/office/officeart/2005/8/layout/arrow5"/>
    <dgm:cxn modelId="{3936555F-9A53-423A-AF61-4E38090A981F}" type="presParOf" srcId="{9A7657F9-A1E1-46AE-9AAF-367F3BC40C2A}" destId="{5D70F6C9-8EC2-45E6-B673-1B91BFEF3F5E}"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27219-2B9B-4E05-AB29-35A37C84A18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F0CE0FD9-6DB4-43F5-B2EA-DA19619B1DDE}">
      <dgm:prSet phldrT="[Text]"/>
      <dgm:spPr>
        <a:solidFill>
          <a:schemeClr val="accent1">
            <a:lumMod val="50000"/>
          </a:schemeClr>
        </a:solidFill>
      </dgm:spPr>
      <dgm:t>
        <a:bodyPr/>
        <a:lstStyle/>
        <a:p>
          <a:r>
            <a:rPr lang="en-US" dirty="0"/>
            <a:t>National</a:t>
          </a:r>
        </a:p>
        <a:p>
          <a:r>
            <a:rPr lang="en-US" dirty="0"/>
            <a:t>USA</a:t>
          </a:r>
        </a:p>
      </dgm:t>
    </dgm:pt>
    <dgm:pt modelId="{7CE85A11-B44D-42DF-BB4A-C7A3FF024F9B}" type="parTrans" cxnId="{81CD3DDC-EBD1-468C-B42E-8D4D0E57F8CC}">
      <dgm:prSet/>
      <dgm:spPr/>
      <dgm:t>
        <a:bodyPr/>
        <a:lstStyle/>
        <a:p>
          <a:endParaRPr lang="en-US"/>
        </a:p>
      </dgm:t>
    </dgm:pt>
    <dgm:pt modelId="{492837A9-70D7-4AFD-ACF2-B39575780674}" type="sibTrans" cxnId="{81CD3DDC-EBD1-468C-B42E-8D4D0E57F8CC}">
      <dgm:prSet/>
      <dgm:spPr/>
      <dgm:t>
        <a:bodyPr/>
        <a:lstStyle/>
        <a:p>
          <a:endParaRPr lang="en-US"/>
        </a:p>
      </dgm:t>
    </dgm:pt>
    <dgm:pt modelId="{A1281149-381A-4A54-BE10-67EAD5966637}">
      <dgm:prSet phldrT="[Text]"/>
      <dgm:spPr>
        <a:solidFill>
          <a:schemeClr val="accent1">
            <a:lumMod val="50000"/>
          </a:schemeClr>
        </a:solidFill>
      </dgm:spPr>
      <dgm:t>
        <a:bodyPr/>
        <a:lstStyle/>
        <a:p>
          <a:r>
            <a:rPr lang="en-US" dirty="0"/>
            <a:t>Regional</a:t>
          </a:r>
        </a:p>
        <a:p>
          <a:r>
            <a:rPr lang="en-US" dirty="0"/>
            <a:t>West Coast</a:t>
          </a:r>
        </a:p>
      </dgm:t>
    </dgm:pt>
    <dgm:pt modelId="{D032838A-5DD8-4AEB-A3FF-04385049C2F5}" type="parTrans" cxnId="{C8F75F0A-38D0-4035-A65A-2391D1E87AE7}">
      <dgm:prSet/>
      <dgm:spPr/>
      <dgm:t>
        <a:bodyPr/>
        <a:lstStyle/>
        <a:p>
          <a:endParaRPr lang="en-US"/>
        </a:p>
      </dgm:t>
    </dgm:pt>
    <dgm:pt modelId="{76B7F0BE-DB8C-485E-A03D-1E17363AAB99}" type="sibTrans" cxnId="{C8F75F0A-38D0-4035-A65A-2391D1E87AE7}">
      <dgm:prSet/>
      <dgm:spPr/>
      <dgm:t>
        <a:bodyPr/>
        <a:lstStyle/>
        <a:p>
          <a:endParaRPr lang="en-US"/>
        </a:p>
      </dgm:t>
    </dgm:pt>
    <dgm:pt modelId="{88D17109-515A-46A7-BBC0-A8C5470E58DA}">
      <dgm:prSet phldrT="[Text]"/>
      <dgm:spPr>
        <a:solidFill>
          <a:schemeClr val="accent1">
            <a:lumMod val="50000"/>
          </a:schemeClr>
        </a:solidFill>
      </dgm:spPr>
      <dgm:t>
        <a:bodyPr/>
        <a:lstStyle/>
        <a:p>
          <a:r>
            <a:rPr lang="en-US" dirty="0"/>
            <a:t>Gender</a:t>
          </a:r>
        </a:p>
        <a:p>
          <a:r>
            <a:rPr lang="en-US" dirty="0"/>
            <a:t>Male</a:t>
          </a:r>
        </a:p>
      </dgm:t>
    </dgm:pt>
    <dgm:pt modelId="{B76823CA-0CFD-4214-B68D-8127AB62AA9E}" type="parTrans" cxnId="{79D8B0C4-89E1-4B4C-B7D0-CAC7AF3B6615}">
      <dgm:prSet/>
      <dgm:spPr/>
      <dgm:t>
        <a:bodyPr/>
        <a:lstStyle/>
        <a:p>
          <a:endParaRPr lang="en-US"/>
        </a:p>
      </dgm:t>
    </dgm:pt>
    <dgm:pt modelId="{7FF6EC59-95E3-4B33-B11F-25A848486704}" type="sibTrans" cxnId="{79D8B0C4-89E1-4B4C-B7D0-CAC7AF3B6615}">
      <dgm:prSet/>
      <dgm:spPr/>
      <dgm:t>
        <a:bodyPr/>
        <a:lstStyle/>
        <a:p>
          <a:endParaRPr lang="en-US"/>
        </a:p>
      </dgm:t>
    </dgm:pt>
    <dgm:pt modelId="{346AA1EE-5EFB-41B4-A8CE-181CEC822E2B}">
      <dgm:prSet phldrT="[Text]"/>
      <dgm:spPr>
        <a:solidFill>
          <a:schemeClr val="accent1">
            <a:lumMod val="50000"/>
          </a:schemeClr>
        </a:solidFill>
      </dgm:spPr>
      <dgm:t>
        <a:bodyPr/>
        <a:lstStyle/>
        <a:p>
          <a:r>
            <a:rPr lang="en-US" dirty="0"/>
            <a:t>Generation</a:t>
          </a:r>
        </a:p>
        <a:p>
          <a:r>
            <a:rPr lang="en-US" dirty="0"/>
            <a:t>Boomers</a:t>
          </a:r>
        </a:p>
      </dgm:t>
    </dgm:pt>
    <dgm:pt modelId="{181530E2-ABDE-4D8E-AFC6-F423BC5AC854}" type="parTrans" cxnId="{72B55D3A-3F0F-401B-80EF-67C29EFAF921}">
      <dgm:prSet/>
      <dgm:spPr/>
      <dgm:t>
        <a:bodyPr/>
        <a:lstStyle/>
        <a:p>
          <a:endParaRPr lang="en-US"/>
        </a:p>
      </dgm:t>
    </dgm:pt>
    <dgm:pt modelId="{B159773F-30F7-4213-99FF-C1F217601E8D}" type="sibTrans" cxnId="{72B55D3A-3F0F-401B-80EF-67C29EFAF921}">
      <dgm:prSet/>
      <dgm:spPr/>
      <dgm:t>
        <a:bodyPr/>
        <a:lstStyle/>
        <a:p>
          <a:endParaRPr lang="en-US"/>
        </a:p>
      </dgm:t>
    </dgm:pt>
    <dgm:pt modelId="{D5500DF6-BCA7-4574-9423-631A6F702B1E}">
      <dgm:prSet phldrT="[Text]"/>
      <dgm:spPr>
        <a:solidFill>
          <a:schemeClr val="accent1">
            <a:lumMod val="50000"/>
          </a:schemeClr>
        </a:solidFill>
      </dgm:spPr>
      <dgm:t>
        <a:bodyPr/>
        <a:lstStyle/>
        <a:p>
          <a:r>
            <a:rPr lang="en-US" dirty="0"/>
            <a:t>Social Class</a:t>
          </a:r>
        </a:p>
        <a:p>
          <a:r>
            <a:rPr lang="en-US" dirty="0"/>
            <a:t>Middle Class</a:t>
          </a:r>
        </a:p>
      </dgm:t>
    </dgm:pt>
    <dgm:pt modelId="{7056AE7F-F7DE-4CE7-9F70-CA527CB79EC8}" type="parTrans" cxnId="{EF80883A-2997-4C92-A1F3-1724D9D72B82}">
      <dgm:prSet/>
      <dgm:spPr/>
      <dgm:t>
        <a:bodyPr/>
        <a:lstStyle/>
        <a:p>
          <a:endParaRPr lang="en-US"/>
        </a:p>
      </dgm:t>
    </dgm:pt>
    <dgm:pt modelId="{8D7CDDBB-8641-47E0-AB01-F42B35A08AE6}" type="sibTrans" cxnId="{EF80883A-2997-4C92-A1F3-1724D9D72B82}">
      <dgm:prSet/>
      <dgm:spPr/>
      <dgm:t>
        <a:bodyPr/>
        <a:lstStyle/>
        <a:p>
          <a:endParaRPr lang="en-US"/>
        </a:p>
      </dgm:t>
    </dgm:pt>
    <dgm:pt modelId="{85E84B27-E40B-4D0D-A18A-C625E2C5F426}">
      <dgm:prSet phldrT="[Text]"/>
      <dgm:spPr>
        <a:solidFill>
          <a:schemeClr val="accent1">
            <a:lumMod val="50000"/>
          </a:schemeClr>
        </a:solidFill>
      </dgm:spPr>
      <dgm:t>
        <a:bodyPr/>
        <a:lstStyle/>
        <a:p>
          <a:r>
            <a:rPr lang="en-US" dirty="0"/>
            <a:t>Workplace</a:t>
          </a:r>
        </a:p>
        <a:p>
          <a:r>
            <a:rPr lang="en-US" dirty="0"/>
            <a:t>Blue Collar</a:t>
          </a:r>
        </a:p>
      </dgm:t>
    </dgm:pt>
    <dgm:pt modelId="{16809120-96DA-430D-97EE-A02BCA167D44}" type="parTrans" cxnId="{81B31366-F6A8-4EDF-BEFC-428CE821C70F}">
      <dgm:prSet/>
      <dgm:spPr/>
      <dgm:t>
        <a:bodyPr/>
        <a:lstStyle/>
        <a:p>
          <a:endParaRPr lang="en-US"/>
        </a:p>
      </dgm:t>
    </dgm:pt>
    <dgm:pt modelId="{9705B794-9501-4174-ABF4-B2E5EA080019}" type="sibTrans" cxnId="{81B31366-F6A8-4EDF-BEFC-428CE821C70F}">
      <dgm:prSet/>
      <dgm:spPr/>
      <dgm:t>
        <a:bodyPr/>
        <a:lstStyle/>
        <a:p>
          <a:endParaRPr lang="en-US"/>
        </a:p>
      </dgm:t>
    </dgm:pt>
    <dgm:pt modelId="{09118E5C-2A2B-41FE-8931-7594CC78E6CF}" type="pres">
      <dgm:prSet presAssocID="{85F27219-2B9B-4E05-AB29-35A37C84A181}" presName="Name0" presStyleCnt="0">
        <dgm:presLayoutVars>
          <dgm:dir/>
          <dgm:resizeHandles val="exact"/>
        </dgm:presLayoutVars>
      </dgm:prSet>
      <dgm:spPr/>
    </dgm:pt>
    <dgm:pt modelId="{CD5782EC-592B-43BC-A70B-84BC0D1F0BC6}" type="pres">
      <dgm:prSet presAssocID="{85F27219-2B9B-4E05-AB29-35A37C84A181}" presName="cycle" presStyleCnt="0"/>
      <dgm:spPr/>
    </dgm:pt>
    <dgm:pt modelId="{89AAA816-7F0E-421E-BF3E-23C210E4B385}" type="pres">
      <dgm:prSet presAssocID="{F0CE0FD9-6DB4-43F5-B2EA-DA19619B1DDE}" presName="nodeFirstNode" presStyleLbl="node1" presStyleIdx="0" presStyleCnt="6">
        <dgm:presLayoutVars>
          <dgm:bulletEnabled val="1"/>
        </dgm:presLayoutVars>
      </dgm:prSet>
      <dgm:spPr/>
    </dgm:pt>
    <dgm:pt modelId="{DC5C7A33-2585-4A3E-8E4E-35BB1B7AAC55}" type="pres">
      <dgm:prSet presAssocID="{492837A9-70D7-4AFD-ACF2-B39575780674}" presName="sibTransFirstNode" presStyleLbl="bgShp" presStyleIdx="0" presStyleCnt="1" custLinFactNeighborX="189" custLinFactNeighborY="17"/>
      <dgm:spPr/>
    </dgm:pt>
    <dgm:pt modelId="{108BD92A-FD9D-47DF-8FA9-FBCB96DE92C3}" type="pres">
      <dgm:prSet presAssocID="{A1281149-381A-4A54-BE10-67EAD5966637}" presName="nodeFollowingNodes" presStyleLbl="node1" presStyleIdx="1" presStyleCnt="6">
        <dgm:presLayoutVars>
          <dgm:bulletEnabled val="1"/>
        </dgm:presLayoutVars>
      </dgm:prSet>
      <dgm:spPr/>
    </dgm:pt>
    <dgm:pt modelId="{F9200E3D-07C5-4E68-A4C0-858B06CAE5AE}" type="pres">
      <dgm:prSet presAssocID="{88D17109-515A-46A7-BBC0-A8C5470E58DA}" presName="nodeFollowingNodes" presStyleLbl="node1" presStyleIdx="2" presStyleCnt="6">
        <dgm:presLayoutVars>
          <dgm:bulletEnabled val="1"/>
        </dgm:presLayoutVars>
      </dgm:prSet>
      <dgm:spPr/>
    </dgm:pt>
    <dgm:pt modelId="{41D90C0E-930E-4A95-88C3-EDFFF1EB6F2B}" type="pres">
      <dgm:prSet presAssocID="{346AA1EE-5EFB-41B4-A8CE-181CEC822E2B}" presName="nodeFollowingNodes" presStyleLbl="node1" presStyleIdx="3" presStyleCnt="6">
        <dgm:presLayoutVars>
          <dgm:bulletEnabled val="1"/>
        </dgm:presLayoutVars>
      </dgm:prSet>
      <dgm:spPr/>
    </dgm:pt>
    <dgm:pt modelId="{DF24A37B-C991-4097-8148-8B3F40BB5728}" type="pres">
      <dgm:prSet presAssocID="{D5500DF6-BCA7-4574-9423-631A6F702B1E}" presName="nodeFollowingNodes" presStyleLbl="node1" presStyleIdx="4" presStyleCnt="6">
        <dgm:presLayoutVars>
          <dgm:bulletEnabled val="1"/>
        </dgm:presLayoutVars>
      </dgm:prSet>
      <dgm:spPr/>
    </dgm:pt>
    <dgm:pt modelId="{212B8C49-CBB4-4A0F-87A9-EE4CB2D71DF1}" type="pres">
      <dgm:prSet presAssocID="{85E84B27-E40B-4D0D-A18A-C625E2C5F426}" presName="nodeFollowingNodes" presStyleLbl="node1" presStyleIdx="5" presStyleCnt="6">
        <dgm:presLayoutVars>
          <dgm:bulletEnabled val="1"/>
        </dgm:presLayoutVars>
      </dgm:prSet>
      <dgm:spPr/>
    </dgm:pt>
  </dgm:ptLst>
  <dgm:cxnLst>
    <dgm:cxn modelId="{C8F75F0A-38D0-4035-A65A-2391D1E87AE7}" srcId="{85F27219-2B9B-4E05-AB29-35A37C84A181}" destId="{A1281149-381A-4A54-BE10-67EAD5966637}" srcOrd="1" destOrd="0" parTransId="{D032838A-5DD8-4AEB-A3FF-04385049C2F5}" sibTransId="{76B7F0BE-DB8C-485E-A03D-1E17363AAB99}"/>
    <dgm:cxn modelId="{58D1250C-6D36-4939-AA02-45A0987D099A}" type="presOf" srcId="{346AA1EE-5EFB-41B4-A8CE-181CEC822E2B}" destId="{41D90C0E-930E-4A95-88C3-EDFFF1EB6F2B}" srcOrd="0" destOrd="0" presId="urn:microsoft.com/office/officeart/2005/8/layout/cycle3"/>
    <dgm:cxn modelId="{6A468310-3C92-4870-8116-2E1EF4653B12}" type="presOf" srcId="{85E84B27-E40B-4D0D-A18A-C625E2C5F426}" destId="{212B8C49-CBB4-4A0F-87A9-EE4CB2D71DF1}" srcOrd="0" destOrd="0" presId="urn:microsoft.com/office/officeart/2005/8/layout/cycle3"/>
    <dgm:cxn modelId="{72B55D3A-3F0F-401B-80EF-67C29EFAF921}" srcId="{85F27219-2B9B-4E05-AB29-35A37C84A181}" destId="{346AA1EE-5EFB-41B4-A8CE-181CEC822E2B}" srcOrd="3" destOrd="0" parTransId="{181530E2-ABDE-4D8E-AFC6-F423BC5AC854}" sibTransId="{B159773F-30F7-4213-99FF-C1F217601E8D}"/>
    <dgm:cxn modelId="{EF80883A-2997-4C92-A1F3-1724D9D72B82}" srcId="{85F27219-2B9B-4E05-AB29-35A37C84A181}" destId="{D5500DF6-BCA7-4574-9423-631A6F702B1E}" srcOrd="4" destOrd="0" parTransId="{7056AE7F-F7DE-4CE7-9F70-CA527CB79EC8}" sibTransId="{8D7CDDBB-8641-47E0-AB01-F42B35A08AE6}"/>
    <dgm:cxn modelId="{ED08AC5C-C17D-4B68-9CF8-E9A5B3CC7A2C}" type="presOf" srcId="{F0CE0FD9-6DB4-43F5-B2EA-DA19619B1DDE}" destId="{89AAA816-7F0E-421E-BF3E-23C210E4B385}" srcOrd="0" destOrd="0" presId="urn:microsoft.com/office/officeart/2005/8/layout/cycle3"/>
    <dgm:cxn modelId="{3631B35F-5DBE-4941-8EBA-56B9A4A16242}" type="presOf" srcId="{492837A9-70D7-4AFD-ACF2-B39575780674}" destId="{DC5C7A33-2585-4A3E-8E4E-35BB1B7AAC55}" srcOrd="0" destOrd="0" presId="urn:microsoft.com/office/officeart/2005/8/layout/cycle3"/>
    <dgm:cxn modelId="{4B077E62-5345-49DE-B7AE-EC700BD6E670}" type="presOf" srcId="{D5500DF6-BCA7-4574-9423-631A6F702B1E}" destId="{DF24A37B-C991-4097-8148-8B3F40BB5728}" srcOrd="0" destOrd="0" presId="urn:microsoft.com/office/officeart/2005/8/layout/cycle3"/>
    <dgm:cxn modelId="{81B31366-F6A8-4EDF-BEFC-428CE821C70F}" srcId="{85F27219-2B9B-4E05-AB29-35A37C84A181}" destId="{85E84B27-E40B-4D0D-A18A-C625E2C5F426}" srcOrd="5" destOrd="0" parTransId="{16809120-96DA-430D-97EE-A02BCA167D44}" sibTransId="{9705B794-9501-4174-ABF4-B2E5EA080019}"/>
    <dgm:cxn modelId="{A8475581-7733-4008-ACB7-86C954CD1D34}" type="presOf" srcId="{85F27219-2B9B-4E05-AB29-35A37C84A181}" destId="{09118E5C-2A2B-41FE-8931-7594CC78E6CF}" srcOrd="0" destOrd="0" presId="urn:microsoft.com/office/officeart/2005/8/layout/cycle3"/>
    <dgm:cxn modelId="{DFD53684-A235-4BB7-8F62-0936510853D3}" type="presOf" srcId="{88D17109-515A-46A7-BBC0-A8C5470E58DA}" destId="{F9200E3D-07C5-4E68-A4C0-858B06CAE5AE}" srcOrd="0" destOrd="0" presId="urn:microsoft.com/office/officeart/2005/8/layout/cycle3"/>
    <dgm:cxn modelId="{79D8B0C4-89E1-4B4C-B7D0-CAC7AF3B6615}" srcId="{85F27219-2B9B-4E05-AB29-35A37C84A181}" destId="{88D17109-515A-46A7-BBC0-A8C5470E58DA}" srcOrd="2" destOrd="0" parTransId="{B76823CA-0CFD-4214-B68D-8127AB62AA9E}" sibTransId="{7FF6EC59-95E3-4B33-B11F-25A848486704}"/>
    <dgm:cxn modelId="{81CD3DDC-EBD1-468C-B42E-8D4D0E57F8CC}" srcId="{85F27219-2B9B-4E05-AB29-35A37C84A181}" destId="{F0CE0FD9-6DB4-43F5-B2EA-DA19619B1DDE}" srcOrd="0" destOrd="0" parTransId="{7CE85A11-B44D-42DF-BB4A-C7A3FF024F9B}" sibTransId="{492837A9-70D7-4AFD-ACF2-B39575780674}"/>
    <dgm:cxn modelId="{7823E8F5-40AE-4638-86B1-92BC8EB8C7EF}" type="presOf" srcId="{A1281149-381A-4A54-BE10-67EAD5966637}" destId="{108BD92A-FD9D-47DF-8FA9-FBCB96DE92C3}" srcOrd="0" destOrd="0" presId="urn:microsoft.com/office/officeart/2005/8/layout/cycle3"/>
    <dgm:cxn modelId="{C155E9F1-12CB-4364-AEAE-25EEE7EFB619}" type="presParOf" srcId="{09118E5C-2A2B-41FE-8931-7594CC78E6CF}" destId="{CD5782EC-592B-43BC-A70B-84BC0D1F0BC6}" srcOrd="0" destOrd="0" presId="urn:microsoft.com/office/officeart/2005/8/layout/cycle3"/>
    <dgm:cxn modelId="{10DCC4D1-8C40-4000-8545-556D4CE0089A}" type="presParOf" srcId="{CD5782EC-592B-43BC-A70B-84BC0D1F0BC6}" destId="{89AAA816-7F0E-421E-BF3E-23C210E4B385}" srcOrd="0" destOrd="0" presId="urn:microsoft.com/office/officeart/2005/8/layout/cycle3"/>
    <dgm:cxn modelId="{4EC805E5-EE36-40E9-8F86-D80A1E709EDB}" type="presParOf" srcId="{CD5782EC-592B-43BC-A70B-84BC0D1F0BC6}" destId="{DC5C7A33-2585-4A3E-8E4E-35BB1B7AAC55}" srcOrd="1" destOrd="0" presId="urn:microsoft.com/office/officeart/2005/8/layout/cycle3"/>
    <dgm:cxn modelId="{627CFFCC-A273-43E2-BA17-19520B7ECAF5}" type="presParOf" srcId="{CD5782EC-592B-43BC-A70B-84BC0D1F0BC6}" destId="{108BD92A-FD9D-47DF-8FA9-FBCB96DE92C3}" srcOrd="2" destOrd="0" presId="urn:microsoft.com/office/officeart/2005/8/layout/cycle3"/>
    <dgm:cxn modelId="{76C651D5-1954-4587-B472-6C673978A853}" type="presParOf" srcId="{CD5782EC-592B-43BC-A70B-84BC0D1F0BC6}" destId="{F9200E3D-07C5-4E68-A4C0-858B06CAE5AE}" srcOrd="3" destOrd="0" presId="urn:microsoft.com/office/officeart/2005/8/layout/cycle3"/>
    <dgm:cxn modelId="{39961297-12F5-41A6-9AEE-EB1986074DC9}" type="presParOf" srcId="{CD5782EC-592B-43BC-A70B-84BC0D1F0BC6}" destId="{41D90C0E-930E-4A95-88C3-EDFFF1EB6F2B}" srcOrd="4" destOrd="0" presId="urn:microsoft.com/office/officeart/2005/8/layout/cycle3"/>
    <dgm:cxn modelId="{2AC5F3D4-C12F-4D1F-BAF7-45291BFE588F}" type="presParOf" srcId="{CD5782EC-592B-43BC-A70B-84BC0D1F0BC6}" destId="{DF24A37B-C991-4097-8148-8B3F40BB5728}" srcOrd="5" destOrd="0" presId="urn:microsoft.com/office/officeart/2005/8/layout/cycle3"/>
    <dgm:cxn modelId="{9CCCC3ED-F052-46C8-92BC-7CE624854FB2}" type="presParOf" srcId="{CD5782EC-592B-43BC-A70B-84BC0D1F0BC6}" destId="{212B8C49-CBB4-4A0F-87A9-EE4CB2D71DF1}" srcOrd="6"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166B0-93D5-4DD1-B907-7EDE092C3D0E}" type="doc">
      <dgm:prSet loTypeId="urn:microsoft.com/office/officeart/2005/8/layout/cycle4" loCatId="cycle" qsTypeId="urn:microsoft.com/office/officeart/2005/8/quickstyle/simple1" qsCatId="simple" csTypeId="urn:microsoft.com/office/officeart/2005/8/colors/colorful1" csCatId="colorful" phldr="1"/>
      <dgm:spPr/>
    </dgm:pt>
    <dgm:pt modelId="{19F52AC8-B5CA-425F-85BC-76BCD35862A2}">
      <dgm:prSet phldrT="[Text]"/>
      <dgm:spPr/>
      <dgm:t>
        <a:bodyPr/>
        <a:lstStyle/>
        <a:p>
          <a:r>
            <a:rPr lang="en-US" dirty="0"/>
            <a:t>Conscientious</a:t>
          </a:r>
        </a:p>
        <a:p>
          <a:r>
            <a:rPr lang="en-US" dirty="0"/>
            <a:t>Organized </a:t>
          </a:r>
        </a:p>
        <a:p>
          <a:r>
            <a:rPr lang="en-US" dirty="0"/>
            <a:t>Prepared</a:t>
          </a:r>
        </a:p>
        <a:p>
          <a:r>
            <a:rPr lang="en-US" dirty="0"/>
            <a:t>Detail Oriented </a:t>
          </a:r>
        </a:p>
        <a:p>
          <a:r>
            <a:rPr lang="en-US" dirty="0"/>
            <a:t>Mindful</a:t>
          </a:r>
        </a:p>
      </dgm:t>
    </dgm:pt>
    <dgm:pt modelId="{70D6BC1B-075D-4182-B7F2-379CE7B72074}" type="parTrans" cxnId="{7F2E7A0E-1FE4-424C-A4A3-F6A3A9EAC5DC}">
      <dgm:prSet/>
      <dgm:spPr/>
      <dgm:t>
        <a:bodyPr/>
        <a:lstStyle/>
        <a:p>
          <a:endParaRPr lang="en-US"/>
        </a:p>
      </dgm:t>
    </dgm:pt>
    <dgm:pt modelId="{4831166A-4511-4F8A-9B41-73BDBA5ED09A}" type="sibTrans" cxnId="{7F2E7A0E-1FE4-424C-A4A3-F6A3A9EAC5DC}">
      <dgm:prSet/>
      <dgm:spPr/>
      <dgm:t>
        <a:bodyPr/>
        <a:lstStyle/>
        <a:p>
          <a:endParaRPr lang="en-US"/>
        </a:p>
      </dgm:t>
    </dgm:pt>
    <dgm:pt modelId="{0837A65F-9406-4E8D-9364-E6807F4E00B1}">
      <dgm:prSet phldrT="[Text]"/>
      <dgm:spPr/>
      <dgm:t>
        <a:bodyPr/>
        <a:lstStyle/>
        <a:p>
          <a:r>
            <a:rPr lang="en-US" dirty="0"/>
            <a:t>Agreeable</a:t>
          </a:r>
        </a:p>
        <a:p>
          <a:r>
            <a:rPr lang="en-US" dirty="0"/>
            <a:t>Kind</a:t>
          </a:r>
        </a:p>
        <a:p>
          <a:r>
            <a:rPr lang="en-US" dirty="0"/>
            <a:t>Affectionate </a:t>
          </a:r>
        </a:p>
        <a:p>
          <a:r>
            <a:rPr lang="en-US" dirty="0"/>
            <a:t>Cooperative </a:t>
          </a:r>
        </a:p>
        <a:p>
          <a:r>
            <a:rPr lang="en-US" dirty="0"/>
            <a:t>Empathetic</a:t>
          </a:r>
        </a:p>
      </dgm:t>
    </dgm:pt>
    <dgm:pt modelId="{03D5A73B-D183-4946-901B-D1F6051BEC2E}" type="parTrans" cxnId="{C32DBA57-BB1A-4AA4-AD01-4594163339E0}">
      <dgm:prSet/>
      <dgm:spPr/>
      <dgm:t>
        <a:bodyPr/>
        <a:lstStyle/>
        <a:p>
          <a:endParaRPr lang="en-US"/>
        </a:p>
      </dgm:t>
    </dgm:pt>
    <dgm:pt modelId="{9029DE2A-38F8-423F-8624-A7571952B196}" type="sibTrans" cxnId="{C32DBA57-BB1A-4AA4-AD01-4594163339E0}">
      <dgm:prSet/>
      <dgm:spPr/>
      <dgm:t>
        <a:bodyPr/>
        <a:lstStyle/>
        <a:p>
          <a:endParaRPr lang="en-US"/>
        </a:p>
      </dgm:t>
    </dgm:pt>
    <dgm:pt modelId="{29315D49-FB88-4216-AF00-AD4F88187098}">
      <dgm:prSet phldrT="[Text]"/>
      <dgm:spPr/>
      <dgm:t>
        <a:bodyPr/>
        <a:lstStyle/>
        <a:p>
          <a:r>
            <a:rPr lang="en-US" dirty="0"/>
            <a:t>Extravert</a:t>
          </a:r>
        </a:p>
        <a:p>
          <a:r>
            <a:rPr lang="en-US" dirty="0"/>
            <a:t>Outgoing </a:t>
          </a:r>
        </a:p>
        <a:p>
          <a:r>
            <a:rPr lang="en-US" dirty="0"/>
            <a:t>Talkative </a:t>
          </a:r>
        </a:p>
        <a:p>
          <a:r>
            <a:rPr lang="en-US" dirty="0"/>
            <a:t>Social </a:t>
          </a:r>
        </a:p>
        <a:p>
          <a:r>
            <a:rPr lang="en-US" dirty="0"/>
            <a:t>Expressive</a:t>
          </a:r>
        </a:p>
      </dgm:t>
    </dgm:pt>
    <dgm:pt modelId="{463873DE-2273-4146-85D9-C31D5C077700}" type="parTrans" cxnId="{918B91DD-19BE-42B9-BFCE-8D18F911B86A}">
      <dgm:prSet/>
      <dgm:spPr/>
      <dgm:t>
        <a:bodyPr/>
        <a:lstStyle/>
        <a:p>
          <a:endParaRPr lang="en-US"/>
        </a:p>
      </dgm:t>
    </dgm:pt>
    <dgm:pt modelId="{3C3343A3-D99D-4D51-BA1E-E36D70FA5C29}" type="sibTrans" cxnId="{918B91DD-19BE-42B9-BFCE-8D18F911B86A}">
      <dgm:prSet/>
      <dgm:spPr/>
      <dgm:t>
        <a:bodyPr/>
        <a:lstStyle/>
        <a:p>
          <a:endParaRPr lang="en-US"/>
        </a:p>
      </dgm:t>
    </dgm:pt>
    <dgm:pt modelId="{EFFB4F2A-7FF7-4064-8DCE-7453063F235A}">
      <dgm:prSet phldrT="[Text]"/>
      <dgm:spPr/>
      <dgm:t>
        <a:bodyPr/>
        <a:lstStyle/>
        <a:p>
          <a:endParaRPr lang="en-US"/>
        </a:p>
      </dgm:t>
    </dgm:pt>
    <dgm:pt modelId="{79567722-3E96-4665-ABAA-3B937DA8573E}" type="parTrans" cxnId="{A408D2C2-7F43-48CD-A30A-AEBEF078DBD2}">
      <dgm:prSet/>
      <dgm:spPr/>
      <dgm:t>
        <a:bodyPr/>
        <a:lstStyle/>
        <a:p>
          <a:endParaRPr lang="en-US"/>
        </a:p>
      </dgm:t>
    </dgm:pt>
    <dgm:pt modelId="{D59FB058-BE19-473A-A44A-2FBC610BF79A}" type="sibTrans" cxnId="{A408D2C2-7F43-48CD-A30A-AEBEF078DBD2}">
      <dgm:prSet/>
      <dgm:spPr/>
      <dgm:t>
        <a:bodyPr/>
        <a:lstStyle/>
        <a:p>
          <a:endParaRPr lang="en-US"/>
        </a:p>
      </dgm:t>
    </dgm:pt>
    <dgm:pt modelId="{1681472B-B78D-458D-9E78-7AED941B2F24}">
      <dgm:prSet phldrT="[Text]"/>
      <dgm:spPr/>
      <dgm:t>
        <a:bodyPr/>
        <a:lstStyle/>
        <a:p>
          <a:r>
            <a:rPr lang="en-US" dirty="0"/>
            <a:t>Open</a:t>
          </a:r>
        </a:p>
        <a:p>
          <a:r>
            <a:rPr lang="en-US" dirty="0"/>
            <a:t>Creative </a:t>
          </a:r>
        </a:p>
        <a:p>
          <a:r>
            <a:rPr lang="en-US" dirty="0"/>
            <a:t>Adventurous </a:t>
          </a:r>
        </a:p>
        <a:p>
          <a:r>
            <a:rPr lang="en-US" dirty="0"/>
            <a:t>Imaginative </a:t>
          </a:r>
        </a:p>
        <a:p>
          <a:r>
            <a:rPr lang="en-US" dirty="0"/>
            <a:t>Insightful</a:t>
          </a:r>
        </a:p>
      </dgm:t>
    </dgm:pt>
    <dgm:pt modelId="{28575B83-8521-43B8-93CD-03AECD8C274F}" type="sibTrans" cxnId="{E7022A21-846A-4923-A6B2-565C68933654}">
      <dgm:prSet/>
      <dgm:spPr/>
      <dgm:t>
        <a:bodyPr/>
        <a:lstStyle/>
        <a:p>
          <a:endParaRPr lang="en-US"/>
        </a:p>
      </dgm:t>
    </dgm:pt>
    <dgm:pt modelId="{A50FB17C-5D49-4497-8794-7763372D83BE}" type="parTrans" cxnId="{E7022A21-846A-4923-A6B2-565C68933654}">
      <dgm:prSet/>
      <dgm:spPr/>
      <dgm:t>
        <a:bodyPr/>
        <a:lstStyle/>
        <a:p>
          <a:endParaRPr lang="en-US"/>
        </a:p>
      </dgm:t>
    </dgm:pt>
    <dgm:pt modelId="{BD0A838A-662A-470D-8F74-BC3B7C38237C}" type="pres">
      <dgm:prSet presAssocID="{C62166B0-93D5-4DD1-B907-7EDE092C3D0E}" presName="cycleMatrixDiagram" presStyleCnt="0">
        <dgm:presLayoutVars>
          <dgm:chMax val="1"/>
          <dgm:dir/>
          <dgm:animLvl val="lvl"/>
          <dgm:resizeHandles val="exact"/>
        </dgm:presLayoutVars>
      </dgm:prSet>
      <dgm:spPr/>
    </dgm:pt>
    <dgm:pt modelId="{81CD58E3-300C-4B5A-B265-81E09D3D82E3}" type="pres">
      <dgm:prSet presAssocID="{C62166B0-93D5-4DD1-B907-7EDE092C3D0E}" presName="children" presStyleCnt="0"/>
      <dgm:spPr/>
    </dgm:pt>
    <dgm:pt modelId="{93183B6D-8FC2-4CF8-A18E-21A517D22084}" type="pres">
      <dgm:prSet presAssocID="{C62166B0-93D5-4DD1-B907-7EDE092C3D0E}" presName="childPlaceholder" presStyleCnt="0"/>
      <dgm:spPr/>
    </dgm:pt>
    <dgm:pt modelId="{462F8D6E-DB51-4951-804F-483AA51E7FEF}" type="pres">
      <dgm:prSet presAssocID="{C62166B0-93D5-4DD1-B907-7EDE092C3D0E}" presName="circle" presStyleCnt="0"/>
      <dgm:spPr/>
    </dgm:pt>
    <dgm:pt modelId="{8A228B6E-7B23-49E0-82CE-5FDA77E36202}" type="pres">
      <dgm:prSet presAssocID="{C62166B0-93D5-4DD1-B907-7EDE092C3D0E}" presName="quadrant1" presStyleLbl="node1" presStyleIdx="0" presStyleCnt="4">
        <dgm:presLayoutVars>
          <dgm:chMax val="1"/>
          <dgm:bulletEnabled val="1"/>
        </dgm:presLayoutVars>
      </dgm:prSet>
      <dgm:spPr/>
    </dgm:pt>
    <dgm:pt modelId="{B540E2F8-3087-4035-974F-28ED6A93D3D7}" type="pres">
      <dgm:prSet presAssocID="{C62166B0-93D5-4DD1-B907-7EDE092C3D0E}" presName="quadrant2" presStyleLbl="node1" presStyleIdx="1" presStyleCnt="4">
        <dgm:presLayoutVars>
          <dgm:chMax val="1"/>
          <dgm:bulletEnabled val="1"/>
        </dgm:presLayoutVars>
      </dgm:prSet>
      <dgm:spPr/>
    </dgm:pt>
    <dgm:pt modelId="{28F6A073-96DB-4771-83A3-33AC3FEE6F4E}" type="pres">
      <dgm:prSet presAssocID="{C62166B0-93D5-4DD1-B907-7EDE092C3D0E}" presName="quadrant3" presStyleLbl="node1" presStyleIdx="2" presStyleCnt="4">
        <dgm:presLayoutVars>
          <dgm:chMax val="1"/>
          <dgm:bulletEnabled val="1"/>
        </dgm:presLayoutVars>
      </dgm:prSet>
      <dgm:spPr/>
    </dgm:pt>
    <dgm:pt modelId="{76DCC5A3-0F3A-437D-A7D2-E18E5F0B9E50}" type="pres">
      <dgm:prSet presAssocID="{C62166B0-93D5-4DD1-B907-7EDE092C3D0E}" presName="quadrant4" presStyleLbl="node1" presStyleIdx="3" presStyleCnt="4">
        <dgm:presLayoutVars>
          <dgm:chMax val="1"/>
          <dgm:bulletEnabled val="1"/>
        </dgm:presLayoutVars>
      </dgm:prSet>
      <dgm:spPr/>
    </dgm:pt>
    <dgm:pt modelId="{9AEB510A-8E8A-4E24-BF16-27BFC50DE343}" type="pres">
      <dgm:prSet presAssocID="{C62166B0-93D5-4DD1-B907-7EDE092C3D0E}" presName="quadrantPlaceholder" presStyleCnt="0"/>
      <dgm:spPr/>
    </dgm:pt>
    <dgm:pt modelId="{026E6094-B7E6-4797-A8A1-72C2A539FA90}" type="pres">
      <dgm:prSet presAssocID="{C62166B0-93D5-4DD1-B907-7EDE092C3D0E}" presName="center1" presStyleLbl="fgShp" presStyleIdx="0" presStyleCnt="2"/>
      <dgm:spPr/>
    </dgm:pt>
    <dgm:pt modelId="{EFB0BF12-0680-4605-B5AB-4D0791CDBE3B}" type="pres">
      <dgm:prSet presAssocID="{C62166B0-93D5-4DD1-B907-7EDE092C3D0E}" presName="center2" presStyleLbl="fgShp" presStyleIdx="1" presStyleCnt="2"/>
      <dgm:spPr/>
    </dgm:pt>
  </dgm:ptLst>
  <dgm:cxnLst>
    <dgm:cxn modelId="{1B074505-C691-4F9B-A5FF-F6C11A7BDC7D}" type="presOf" srcId="{19F52AC8-B5CA-425F-85BC-76BCD35862A2}" destId="{B540E2F8-3087-4035-974F-28ED6A93D3D7}" srcOrd="0" destOrd="0" presId="urn:microsoft.com/office/officeart/2005/8/layout/cycle4"/>
    <dgm:cxn modelId="{7F2E7A0E-1FE4-424C-A4A3-F6A3A9EAC5DC}" srcId="{C62166B0-93D5-4DD1-B907-7EDE092C3D0E}" destId="{19F52AC8-B5CA-425F-85BC-76BCD35862A2}" srcOrd="1" destOrd="0" parTransId="{70D6BC1B-075D-4182-B7F2-379CE7B72074}" sibTransId="{4831166A-4511-4F8A-9B41-73BDBA5ED09A}"/>
    <dgm:cxn modelId="{B45A5B13-5276-4640-9814-7B33F706AB6C}" type="presOf" srcId="{1681472B-B78D-458D-9E78-7AED941B2F24}" destId="{8A228B6E-7B23-49E0-82CE-5FDA77E36202}" srcOrd="0" destOrd="0" presId="urn:microsoft.com/office/officeart/2005/8/layout/cycle4"/>
    <dgm:cxn modelId="{E7022A21-846A-4923-A6B2-565C68933654}" srcId="{C62166B0-93D5-4DD1-B907-7EDE092C3D0E}" destId="{1681472B-B78D-458D-9E78-7AED941B2F24}" srcOrd="0" destOrd="0" parTransId="{A50FB17C-5D49-4497-8794-7763372D83BE}" sibTransId="{28575B83-8521-43B8-93CD-03AECD8C274F}"/>
    <dgm:cxn modelId="{62923838-FD6C-4A18-93FC-7EF298EF18FD}" type="presOf" srcId="{0837A65F-9406-4E8D-9364-E6807F4E00B1}" destId="{76DCC5A3-0F3A-437D-A7D2-E18E5F0B9E50}" srcOrd="0" destOrd="0" presId="urn:microsoft.com/office/officeart/2005/8/layout/cycle4"/>
    <dgm:cxn modelId="{C32DBA57-BB1A-4AA4-AD01-4594163339E0}" srcId="{C62166B0-93D5-4DD1-B907-7EDE092C3D0E}" destId="{0837A65F-9406-4E8D-9364-E6807F4E00B1}" srcOrd="3" destOrd="0" parTransId="{03D5A73B-D183-4946-901B-D1F6051BEC2E}" sibTransId="{9029DE2A-38F8-423F-8624-A7571952B196}"/>
    <dgm:cxn modelId="{E374BDA7-6174-4A89-88CD-8A1CD179F18C}" type="presOf" srcId="{29315D49-FB88-4216-AF00-AD4F88187098}" destId="{28F6A073-96DB-4771-83A3-33AC3FEE6F4E}" srcOrd="0" destOrd="0" presId="urn:microsoft.com/office/officeart/2005/8/layout/cycle4"/>
    <dgm:cxn modelId="{781961B5-1CA0-40F2-84AD-986D8A1B82F8}" type="presOf" srcId="{C62166B0-93D5-4DD1-B907-7EDE092C3D0E}" destId="{BD0A838A-662A-470D-8F74-BC3B7C38237C}" srcOrd="0" destOrd="0" presId="urn:microsoft.com/office/officeart/2005/8/layout/cycle4"/>
    <dgm:cxn modelId="{A408D2C2-7F43-48CD-A30A-AEBEF078DBD2}" srcId="{C62166B0-93D5-4DD1-B907-7EDE092C3D0E}" destId="{EFFB4F2A-7FF7-4064-8DCE-7453063F235A}" srcOrd="4" destOrd="0" parTransId="{79567722-3E96-4665-ABAA-3B937DA8573E}" sibTransId="{D59FB058-BE19-473A-A44A-2FBC610BF79A}"/>
    <dgm:cxn modelId="{918B91DD-19BE-42B9-BFCE-8D18F911B86A}" srcId="{C62166B0-93D5-4DD1-B907-7EDE092C3D0E}" destId="{29315D49-FB88-4216-AF00-AD4F88187098}" srcOrd="2" destOrd="0" parTransId="{463873DE-2273-4146-85D9-C31D5C077700}" sibTransId="{3C3343A3-D99D-4D51-BA1E-E36D70FA5C29}"/>
    <dgm:cxn modelId="{DC9D579E-ACB4-42EF-B494-20E45F48C0D9}" type="presParOf" srcId="{BD0A838A-662A-470D-8F74-BC3B7C38237C}" destId="{81CD58E3-300C-4B5A-B265-81E09D3D82E3}" srcOrd="0" destOrd="0" presId="urn:microsoft.com/office/officeart/2005/8/layout/cycle4"/>
    <dgm:cxn modelId="{E17EFA37-DEA7-4EDE-891B-BCC5F680D08A}" type="presParOf" srcId="{81CD58E3-300C-4B5A-B265-81E09D3D82E3}" destId="{93183B6D-8FC2-4CF8-A18E-21A517D22084}" srcOrd="0" destOrd="0" presId="urn:microsoft.com/office/officeart/2005/8/layout/cycle4"/>
    <dgm:cxn modelId="{4F851AA6-05A5-4094-8831-63F7E288A6FB}" type="presParOf" srcId="{BD0A838A-662A-470D-8F74-BC3B7C38237C}" destId="{462F8D6E-DB51-4951-804F-483AA51E7FEF}" srcOrd="1" destOrd="0" presId="urn:microsoft.com/office/officeart/2005/8/layout/cycle4"/>
    <dgm:cxn modelId="{1F4F056B-4056-4C42-A335-7AC1A59B2BB7}" type="presParOf" srcId="{462F8D6E-DB51-4951-804F-483AA51E7FEF}" destId="{8A228B6E-7B23-49E0-82CE-5FDA77E36202}" srcOrd="0" destOrd="0" presId="urn:microsoft.com/office/officeart/2005/8/layout/cycle4"/>
    <dgm:cxn modelId="{E5A760E5-8B65-47C6-BB25-0F2E4117A4C6}" type="presParOf" srcId="{462F8D6E-DB51-4951-804F-483AA51E7FEF}" destId="{B540E2F8-3087-4035-974F-28ED6A93D3D7}" srcOrd="1" destOrd="0" presId="urn:microsoft.com/office/officeart/2005/8/layout/cycle4"/>
    <dgm:cxn modelId="{A331AE76-6F53-4A58-9256-A12B75725451}" type="presParOf" srcId="{462F8D6E-DB51-4951-804F-483AA51E7FEF}" destId="{28F6A073-96DB-4771-83A3-33AC3FEE6F4E}" srcOrd="2" destOrd="0" presId="urn:microsoft.com/office/officeart/2005/8/layout/cycle4"/>
    <dgm:cxn modelId="{9EEFBCFC-43B8-49C3-8057-9DD82C3C0914}" type="presParOf" srcId="{462F8D6E-DB51-4951-804F-483AA51E7FEF}" destId="{76DCC5A3-0F3A-437D-A7D2-E18E5F0B9E50}" srcOrd="3" destOrd="0" presId="urn:microsoft.com/office/officeart/2005/8/layout/cycle4"/>
    <dgm:cxn modelId="{931201DE-C10F-4D57-9998-59992282142C}" type="presParOf" srcId="{462F8D6E-DB51-4951-804F-483AA51E7FEF}" destId="{9AEB510A-8E8A-4E24-BF16-27BFC50DE343}" srcOrd="4" destOrd="0" presId="urn:microsoft.com/office/officeart/2005/8/layout/cycle4"/>
    <dgm:cxn modelId="{5B12CDCE-7419-4447-AD0B-8910544F252F}" type="presParOf" srcId="{BD0A838A-662A-470D-8F74-BC3B7C38237C}" destId="{026E6094-B7E6-4797-A8A1-72C2A539FA90}" srcOrd="2" destOrd="0" presId="urn:microsoft.com/office/officeart/2005/8/layout/cycle4"/>
    <dgm:cxn modelId="{97511A5C-AF2D-46A4-9230-E6AE9196DF87}" type="presParOf" srcId="{BD0A838A-662A-470D-8F74-BC3B7C38237C}" destId="{EFB0BF12-0680-4605-B5AB-4D0791CDBE3B}"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E7D22BF-1EF0-4E6F-A275-95F015C765F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2D984B5-8EAE-4216-9606-4163544B5A73}">
      <dgm:prSet/>
      <dgm:spPr/>
      <dgm:t>
        <a:bodyPr/>
        <a:lstStyle/>
        <a:p>
          <a:pPr>
            <a:lnSpc>
              <a:spcPct val="100000"/>
            </a:lnSpc>
          </a:pPr>
          <a:r>
            <a:rPr lang="en-US" dirty="0"/>
            <a:t>1. Clarify the problem</a:t>
          </a:r>
        </a:p>
      </dgm:t>
    </dgm:pt>
    <dgm:pt modelId="{F4F9D328-4063-4E59-9181-17CEFA52DF12}" type="parTrans" cxnId="{A0CF3962-EE62-4E5E-9412-EAC88F5389FA}">
      <dgm:prSet/>
      <dgm:spPr/>
      <dgm:t>
        <a:bodyPr/>
        <a:lstStyle/>
        <a:p>
          <a:endParaRPr lang="en-US"/>
        </a:p>
      </dgm:t>
    </dgm:pt>
    <dgm:pt modelId="{712A26D7-9096-4F59-9547-C42DC9932A3A}" type="sibTrans" cxnId="{A0CF3962-EE62-4E5E-9412-EAC88F5389FA}">
      <dgm:prSet/>
      <dgm:spPr/>
      <dgm:t>
        <a:bodyPr/>
        <a:lstStyle/>
        <a:p>
          <a:pPr>
            <a:lnSpc>
              <a:spcPct val="100000"/>
            </a:lnSpc>
          </a:pPr>
          <a:endParaRPr lang="en-US"/>
        </a:p>
      </dgm:t>
    </dgm:pt>
    <dgm:pt modelId="{5A9DBE5E-4111-4F20-8304-B9DF6EA449F1}">
      <dgm:prSet/>
      <dgm:spPr/>
      <dgm:t>
        <a:bodyPr/>
        <a:lstStyle/>
        <a:p>
          <a:pPr>
            <a:lnSpc>
              <a:spcPct val="100000"/>
            </a:lnSpc>
          </a:pPr>
          <a:r>
            <a:rPr lang="en-US" dirty="0"/>
            <a:t>2. Establish common goal</a:t>
          </a:r>
        </a:p>
      </dgm:t>
    </dgm:pt>
    <dgm:pt modelId="{8AAA2648-0B64-49E7-88F1-99D615161DB2}" type="parTrans" cxnId="{02E2DB65-28BE-4B01-84C1-77E06B3A6664}">
      <dgm:prSet/>
      <dgm:spPr/>
      <dgm:t>
        <a:bodyPr/>
        <a:lstStyle/>
        <a:p>
          <a:endParaRPr lang="en-US"/>
        </a:p>
      </dgm:t>
    </dgm:pt>
    <dgm:pt modelId="{D44FA241-B07E-4356-854A-333989A9C81A}" type="sibTrans" cxnId="{02E2DB65-28BE-4B01-84C1-77E06B3A6664}">
      <dgm:prSet/>
      <dgm:spPr/>
      <dgm:t>
        <a:bodyPr/>
        <a:lstStyle/>
        <a:p>
          <a:pPr>
            <a:lnSpc>
              <a:spcPct val="100000"/>
            </a:lnSpc>
          </a:pPr>
          <a:endParaRPr lang="en-US"/>
        </a:p>
      </dgm:t>
    </dgm:pt>
    <dgm:pt modelId="{EDA8CAE5-A3BE-45E5-B43C-CEA5D349A4D4}">
      <dgm:prSet/>
      <dgm:spPr/>
      <dgm:t>
        <a:bodyPr/>
        <a:lstStyle/>
        <a:p>
          <a:pPr>
            <a:lnSpc>
              <a:spcPct val="100000"/>
            </a:lnSpc>
          </a:pPr>
          <a:r>
            <a:rPr lang="en-US" dirty="0"/>
            <a:t>3. Discuss ways to meet goal</a:t>
          </a:r>
        </a:p>
      </dgm:t>
    </dgm:pt>
    <dgm:pt modelId="{BDCE16AC-9212-40BC-80B1-3D2BC500BD8B}" type="parTrans" cxnId="{9A4CCA8F-FFF5-4D53-A06D-CEEB2126A9F5}">
      <dgm:prSet/>
      <dgm:spPr/>
      <dgm:t>
        <a:bodyPr/>
        <a:lstStyle/>
        <a:p>
          <a:endParaRPr lang="en-US"/>
        </a:p>
      </dgm:t>
    </dgm:pt>
    <dgm:pt modelId="{49ED34F4-E147-4DA8-8B71-10FDF0142D5F}" type="sibTrans" cxnId="{9A4CCA8F-FFF5-4D53-A06D-CEEB2126A9F5}">
      <dgm:prSet/>
      <dgm:spPr/>
      <dgm:t>
        <a:bodyPr/>
        <a:lstStyle/>
        <a:p>
          <a:pPr>
            <a:lnSpc>
              <a:spcPct val="100000"/>
            </a:lnSpc>
          </a:pPr>
          <a:endParaRPr lang="en-US"/>
        </a:p>
      </dgm:t>
    </dgm:pt>
    <dgm:pt modelId="{82C48BE8-FE38-47B9-A210-58C94D0FAC9F}">
      <dgm:prSet/>
      <dgm:spPr/>
      <dgm:t>
        <a:bodyPr/>
        <a:lstStyle/>
        <a:p>
          <a:pPr>
            <a:lnSpc>
              <a:spcPct val="100000"/>
            </a:lnSpc>
          </a:pPr>
          <a:r>
            <a:rPr lang="en-US" dirty="0"/>
            <a:t>4. Determine barriers to goal</a:t>
          </a:r>
        </a:p>
      </dgm:t>
    </dgm:pt>
    <dgm:pt modelId="{ECABA555-4D4C-4F84-8A55-A9DCF61C39EF}" type="parTrans" cxnId="{CA03D5EB-803C-43FC-812D-C09AED2EA80F}">
      <dgm:prSet/>
      <dgm:spPr/>
      <dgm:t>
        <a:bodyPr/>
        <a:lstStyle/>
        <a:p>
          <a:endParaRPr lang="en-US"/>
        </a:p>
      </dgm:t>
    </dgm:pt>
    <dgm:pt modelId="{EFA41AE6-8382-4912-AA74-880DFE92156E}" type="sibTrans" cxnId="{CA03D5EB-803C-43FC-812D-C09AED2EA80F}">
      <dgm:prSet/>
      <dgm:spPr/>
      <dgm:t>
        <a:bodyPr/>
        <a:lstStyle/>
        <a:p>
          <a:pPr>
            <a:lnSpc>
              <a:spcPct val="100000"/>
            </a:lnSpc>
          </a:pPr>
          <a:endParaRPr lang="en-US"/>
        </a:p>
      </dgm:t>
    </dgm:pt>
    <dgm:pt modelId="{3124F34C-0085-4EE3-9CC2-AF46EAF4057C}">
      <dgm:prSet/>
      <dgm:spPr/>
      <dgm:t>
        <a:bodyPr/>
        <a:lstStyle/>
        <a:p>
          <a:pPr>
            <a:lnSpc>
              <a:spcPct val="100000"/>
            </a:lnSpc>
          </a:pPr>
          <a:r>
            <a:rPr lang="en-US" dirty="0"/>
            <a:t>5. Agree on resolution</a:t>
          </a:r>
        </a:p>
      </dgm:t>
    </dgm:pt>
    <dgm:pt modelId="{5CB02CF0-72FC-4A4B-BCFB-097A6AFE4B1C}" type="parTrans" cxnId="{1E339A08-0A62-48ED-A02A-336CB5EB4C21}">
      <dgm:prSet/>
      <dgm:spPr/>
      <dgm:t>
        <a:bodyPr/>
        <a:lstStyle/>
        <a:p>
          <a:endParaRPr lang="en-US"/>
        </a:p>
      </dgm:t>
    </dgm:pt>
    <dgm:pt modelId="{96900305-2EFE-4834-9CC1-C3ABAE956955}" type="sibTrans" cxnId="{1E339A08-0A62-48ED-A02A-336CB5EB4C21}">
      <dgm:prSet/>
      <dgm:spPr/>
      <dgm:t>
        <a:bodyPr/>
        <a:lstStyle/>
        <a:p>
          <a:endParaRPr lang="en-US"/>
        </a:p>
      </dgm:t>
    </dgm:pt>
    <dgm:pt modelId="{3826CC73-816C-4ED2-A9E2-F96BA0830D3F}" type="pres">
      <dgm:prSet presAssocID="{8E7D22BF-1EF0-4E6F-A275-95F015C765F6}" presName="root" presStyleCnt="0">
        <dgm:presLayoutVars>
          <dgm:dir/>
          <dgm:resizeHandles val="exact"/>
        </dgm:presLayoutVars>
      </dgm:prSet>
      <dgm:spPr/>
    </dgm:pt>
    <dgm:pt modelId="{038EE9B3-634C-4772-A252-8DA0BF2E64BD}" type="pres">
      <dgm:prSet presAssocID="{8E7D22BF-1EF0-4E6F-A275-95F015C765F6}" presName="container" presStyleCnt="0">
        <dgm:presLayoutVars>
          <dgm:dir/>
          <dgm:resizeHandles val="exact"/>
        </dgm:presLayoutVars>
      </dgm:prSet>
      <dgm:spPr/>
    </dgm:pt>
    <dgm:pt modelId="{23DA72BF-F0D9-4EA8-950E-F1DAE5D3BA72}" type="pres">
      <dgm:prSet presAssocID="{C2D984B5-8EAE-4216-9606-4163544B5A73}" presName="compNode" presStyleCnt="0"/>
      <dgm:spPr/>
    </dgm:pt>
    <dgm:pt modelId="{656045B6-D2B0-4296-996B-953539AA0983}" type="pres">
      <dgm:prSet presAssocID="{C2D984B5-8EAE-4216-9606-4163544B5A73}" presName="iconBgRect" presStyleLbl="bgShp" presStyleIdx="0" presStyleCnt="5"/>
      <dgm:spPr/>
    </dgm:pt>
    <dgm:pt modelId="{6DEB6D55-CD32-4184-9922-18BB1C82DF77}" type="pres">
      <dgm:prSet presAssocID="{C2D984B5-8EAE-4216-9606-4163544B5A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BD3CA25-D570-42BA-B6FC-DD5E0F9433F8}" type="pres">
      <dgm:prSet presAssocID="{C2D984B5-8EAE-4216-9606-4163544B5A73}" presName="spaceRect" presStyleCnt="0"/>
      <dgm:spPr/>
    </dgm:pt>
    <dgm:pt modelId="{EAEE0CCE-74AB-4A20-AD1C-39BA61513ABC}" type="pres">
      <dgm:prSet presAssocID="{C2D984B5-8EAE-4216-9606-4163544B5A73}" presName="textRect" presStyleLbl="revTx" presStyleIdx="0" presStyleCnt="5">
        <dgm:presLayoutVars>
          <dgm:chMax val="1"/>
          <dgm:chPref val="1"/>
        </dgm:presLayoutVars>
      </dgm:prSet>
      <dgm:spPr/>
    </dgm:pt>
    <dgm:pt modelId="{36C6E379-470D-4FEC-86F9-F957A7024FBB}" type="pres">
      <dgm:prSet presAssocID="{712A26D7-9096-4F59-9547-C42DC9932A3A}" presName="sibTrans" presStyleLbl="sibTrans2D1" presStyleIdx="0" presStyleCnt="0"/>
      <dgm:spPr/>
    </dgm:pt>
    <dgm:pt modelId="{D3484D28-37E6-4880-A905-7091F05CD671}" type="pres">
      <dgm:prSet presAssocID="{5A9DBE5E-4111-4F20-8304-B9DF6EA449F1}" presName="compNode" presStyleCnt="0"/>
      <dgm:spPr/>
    </dgm:pt>
    <dgm:pt modelId="{37809916-90D1-44FB-99F8-CCE19A67B765}" type="pres">
      <dgm:prSet presAssocID="{5A9DBE5E-4111-4F20-8304-B9DF6EA449F1}" presName="iconBgRect" presStyleLbl="bgShp" presStyleIdx="1" presStyleCnt="5"/>
      <dgm:spPr/>
    </dgm:pt>
    <dgm:pt modelId="{AE2DD5CF-B7CE-470F-9D9C-0FED6A14B311}" type="pres">
      <dgm:prSet presAssocID="{5A9DBE5E-4111-4F20-8304-B9DF6EA449F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0D9B65F1-EE63-4A00-B74F-22CCFF709439}" type="pres">
      <dgm:prSet presAssocID="{5A9DBE5E-4111-4F20-8304-B9DF6EA449F1}" presName="spaceRect" presStyleCnt="0"/>
      <dgm:spPr/>
    </dgm:pt>
    <dgm:pt modelId="{21F86A82-1297-403D-B307-79CE7C743094}" type="pres">
      <dgm:prSet presAssocID="{5A9DBE5E-4111-4F20-8304-B9DF6EA449F1}" presName="textRect" presStyleLbl="revTx" presStyleIdx="1" presStyleCnt="5">
        <dgm:presLayoutVars>
          <dgm:chMax val="1"/>
          <dgm:chPref val="1"/>
        </dgm:presLayoutVars>
      </dgm:prSet>
      <dgm:spPr/>
    </dgm:pt>
    <dgm:pt modelId="{BECE09C7-9BA0-421D-A9EB-D1709AED0D57}" type="pres">
      <dgm:prSet presAssocID="{D44FA241-B07E-4356-854A-333989A9C81A}" presName="sibTrans" presStyleLbl="sibTrans2D1" presStyleIdx="0" presStyleCnt="0"/>
      <dgm:spPr/>
    </dgm:pt>
    <dgm:pt modelId="{9FC087E9-86D2-42AD-8627-B46709E2F39D}" type="pres">
      <dgm:prSet presAssocID="{EDA8CAE5-A3BE-45E5-B43C-CEA5D349A4D4}" presName="compNode" presStyleCnt="0"/>
      <dgm:spPr/>
    </dgm:pt>
    <dgm:pt modelId="{F0B423E0-64E3-49A2-B8F2-70B75DE51AD3}" type="pres">
      <dgm:prSet presAssocID="{EDA8CAE5-A3BE-45E5-B43C-CEA5D349A4D4}" presName="iconBgRect" presStyleLbl="bgShp" presStyleIdx="2" presStyleCnt="5"/>
      <dgm:spPr/>
    </dgm:pt>
    <dgm:pt modelId="{2E730E9E-4DFE-40E3-91E1-CFA8F875278E}" type="pres">
      <dgm:prSet presAssocID="{EDA8CAE5-A3BE-45E5-B43C-CEA5D349A4D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C29C221-A49F-4026-9D72-FFF6E2B16E21}" type="pres">
      <dgm:prSet presAssocID="{EDA8CAE5-A3BE-45E5-B43C-CEA5D349A4D4}" presName="spaceRect" presStyleCnt="0"/>
      <dgm:spPr/>
    </dgm:pt>
    <dgm:pt modelId="{49105BCC-7052-4444-AFC7-B18EA255F892}" type="pres">
      <dgm:prSet presAssocID="{EDA8CAE5-A3BE-45E5-B43C-CEA5D349A4D4}" presName="textRect" presStyleLbl="revTx" presStyleIdx="2" presStyleCnt="5">
        <dgm:presLayoutVars>
          <dgm:chMax val="1"/>
          <dgm:chPref val="1"/>
        </dgm:presLayoutVars>
      </dgm:prSet>
      <dgm:spPr/>
    </dgm:pt>
    <dgm:pt modelId="{FFB33EA2-9D1E-49DF-AB91-175FE6CC54C4}" type="pres">
      <dgm:prSet presAssocID="{49ED34F4-E147-4DA8-8B71-10FDF0142D5F}" presName="sibTrans" presStyleLbl="sibTrans2D1" presStyleIdx="0" presStyleCnt="0"/>
      <dgm:spPr/>
    </dgm:pt>
    <dgm:pt modelId="{391883BF-9CA6-47F2-8B7C-8A457A135067}" type="pres">
      <dgm:prSet presAssocID="{82C48BE8-FE38-47B9-A210-58C94D0FAC9F}" presName="compNode" presStyleCnt="0"/>
      <dgm:spPr/>
    </dgm:pt>
    <dgm:pt modelId="{84703B1B-4CE8-4746-9724-48C374EA23E3}" type="pres">
      <dgm:prSet presAssocID="{82C48BE8-FE38-47B9-A210-58C94D0FAC9F}" presName="iconBgRect" presStyleLbl="bgShp" presStyleIdx="3" presStyleCnt="5"/>
      <dgm:spPr/>
    </dgm:pt>
    <dgm:pt modelId="{6FA2DF0E-2F83-4AC0-AC77-AF5C524132A8}" type="pres">
      <dgm:prSet presAssocID="{82C48BE8-FE38-47B9-A210-58C94D0FAC9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ext>
      </dgm:extLst>
    </dgm:pt>
    <dgm:pt modelId="{CE6C3E3A-1AE4-4847-968C-4B1F7941DF7C}" type="pres">
      <dgm:prSet presAssocID="{82C48BE8-FE38-47B9-A210-58C94D0FAC9F}" presName="spaceRect" presStyleCnt="0"/>
      <dgm:spPr/>
    </dgm:pt>
    <dgm:pt modelId="{F6548E8A-B1E0-42C6-964B-B0B8F55D080D}" type="pres">
      <dgm:prSet presAssocID="{82C48BE8-FE38-47B9-A210-58C94D0FAC9F}" presName="textRect" presStyleLbl="revTx" presStyleIdx="3" presStyleCnt="5">
        <dgm:presLayoutVars>
          <dgm:chMax val="1"/>
          <dgm:chPref val="1"/>
        </dgm:presLayoutVars>
      </dgm:prSet>
      <dgm:spPr/>
    </dgm:pt>
    <dgm:pt modelId="{2F01B9A8-5CA3-4C56-B3B3-58B026E22EBC}" type="pres">
      <dgm:prSet presAssocID="{EFA41AE6-8382-4912-AA74-880DFE92156E}" presName="sibTrans" presStyleLbl="sibTrans2D1" presStyleIdx="0" presStyleCnt="0"/>
      <dgm:spPr/>
    </dgm:pt>
    <dgm:pt modelId="{AC216B9B-DF22-49F4-B7C8-A26F091128BA}" type="pres">
      <dgm:prSet presAssocID="{3124F34C-0085-4EE3-9CC2-AF46EAF4057C}" presName="compNode" presStyleCnt="0"/>
      <dgm:spPr/>
    </dgm:pt>
    <dgm:pt modelId="{C0AAC7D0-F9F9-4CCC-9B47-AEA6D909F0AF}" type="pres">
      <dgm:prSet presAssocID="{3124F34C-0085-4EE3-9CC2-AF46EAF4057C}" presName="iconBgRect" presStyleLbl="bgShp" presStyleIdx="4" presStyleCnt="5"/>
      <dgm:spPr/>
    </dgm:pt>
    <dgm:pt modelId="{8DEF080C-C74A-4C2A-B235-3DA55971D7E9}" type="pres">
      <dgm:prSet presAssocID="{3124F34C-0085-4EE3-9CC2-AF46EAF4057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1CF50FD2-F491-4FE3-9429-EC4FBADBC8FB}" type="pres">
      <dgm:prSet presAssocID="{3124F34C-0085-4EE3-9CC2-AF46EAF4057C}" presName="spaceRect" presStyleCnt="0"/>
      <dgm:spPr/>
    </dgm:pt>
    <dgm:pt modelId="{C363DF55-4B3A-4024-B6F9-4D2B78384C00}" type="pres">
      <dgm:prSet presAssocID="{3124F34C-0085-4EE3-9CC2-AF46EAF4057C}" presName="textRect" presStyleLbl="revTx" presStyleIdx="4" presStyleCnt="5">
        <dgm:presLayoutVars>
          <dgm:chMax val="1"/>
          <dgm:chPref val="1"/>
        </dgm:presLayoutVars>
      </dgm:prSet>
      <dgm:spPr/>
    </dgm:pt>
  </dgm:ptLst>
  <dgm:cxnLst>
    <dgm:cxn modelId="{1E339A08-0A62-48ED-A02A-336CB5EB4C21}" srcId="{8E7D22BF-1EF0-4E6F-A275-95F015C765F6}" destId="{3124F34C-0085-4EE3-9CC2-AF46EAF4057C}" srcOrd="4" destOrd="0" parTransId="{5CB02CF0-72FC-4A4B-BCFB-097A6AFE4B1C}" sibTransId="{96900305-2EFE-4834-9CC1-C3ABAE956955}"/>
    <dgm:cxn modelId="{50F3B513-0660-4261-A22E-7D9EC8D622F2}" type="presOf" srcId="{EFA41AE6-8382-4912-AA74-880DFE92156E}" destId="{2F01B9A8-5CA3-4C56-B3B3-58B026E22EBC}" srcOrd="0" destOrd="0" presId="urn:microsoft.com/office/officeart/2018/2/layout/IconCircleList"/>
    <dgm:cxn modelId="{B7F4D628-04E3-4118-BCD9-01B8F93B1A30}" type="presOf" srcId="{5A9DBE5E-4111-4F20-8304-B9DF6EA449F1}" destId="{21F86A82-1297-403D-B307-79CE7C743094}" srcOrd="0" destOrd="0" presId="urn:microsoft.com/office/officeart/2018/2/layout/IconCircleList"/>
    <dgm:cxn modelId="{A0CF3962-EE62-4E5E-9412-EAC88F5389FA}" srcId="{8E7D22BF-1EF0-4E6F-A275-95F015C765F6}" destId="{C2D984B5-8EAE-4216-9606-4163544B5A73}" srcOrd="0" destOrd="0" parTransId="{F4F9D328-4063-4E59-9181-17CEFA52DF12}" sibTransId="{712A26D7-9096-4F59-9547-C42DC9932A3A}"/>
    <dgm:cxn modelId="{055EB942-48FE-4BE9-9B4E-FE4438B5C89F}" type="presOf" srcId="{3124F34C-0085-4EE3-9CC2-AF46EAF4057C}" destId="{C363DF55-4B3A-4024-B6F9-4D2B78384C00}" srcOrd="0" destOrd="0" presId="urn:microsoft.com/office/officeart/2018/2/layout/IconCircleList"/>
    <dgm:cxn modelId="{02E2DB65-28BE-4B01-84C1-77E06B3A6664}" srcId="{8E7D22BF-1EF0-4E6F-A275-95F015C765F6}" destId="{5A9DBE5E-4111-4F20-8304-B9DF6EA449F1}" srcOrd="1" destOrd="0" parTransId="{8AAA2648-0B64-49E7-88F1-99D615161DB2}" sibTransId="{D44FA241-B07E-4356-854A-333989A9C81A}"/>
    <dgm:cxn modelId="{FE0A0066-E8FD-45CF-9E31-81B83B536F6C}" type="presOf" srcId="{D44FA241-B07E-4356-854A-333989A9C81A}" destId="{BECE09C7-9BA0-421D-A9EB-D1709AED0D57}" srcOrd="0" destOrd="0" presId="urn:microsoft.com/office/officeart/2018/2/layout/IconCircleList"/>
    <dgm:cxn modelId="{86E5C44B-6B76-41E8-9449-F4AFE3AEF68E}" type="presOf" srcId="{8E7D22BF-1EF0-4E6F-A275-95F015C765F6}" destId="{3826CC73-816C-4ED2-A9E2-F96BA0830D3F}" srcOrd="0" destOrd="0" presId="urn:microsoft.com/office/officeart/2018/2/layout/IconCircleList"/>
    <dgm:cxn modelId="{D2091752-59E2-4BBA-AA1A-1B0A9FCB5ECD}" type="presOf" srcId="{712A26D7-9096-4F59-9547-C42DC9932A3A}" destId="{36C6E379-470D-4FEC-86F9-F957A7024FBB}" srcOrd="0" destOrd="0" presId="urn:microsoft.com/office/officeart/2018/2/layout/IconCircleList"/>
    <dgm:cxn modelId="{42FC948A-E032-4B6E-92A7-7E4C00F065C3}" type="presOf" srcId="{82C48BE8-FE38-47B9-A210-58C94D0FAC9F}" destId="{F6548E8A-B1E0-42C6-964B-B0B8F55D080D}" srcOrd="0" destOrd="0" presId="urn:microsoft.com/office/officeart/2018/2/layout/IconCircleList"/>
    <dgm:cxn modelId="{9A4CCA8F-FFF5-4D53-A06D-CEEB2126A9F5}" srcId="{8E7D22BF-1EF0-4E6F-A275-95F015C765F6}" destId="{EDA8CAE5-A3BE-45E5-B43C-CEA5D349A4D4}" srcOrd="2" destOrd="0" parTransId="{BDCE16AC-9212-40BC-80B1-3D2BC500BD8B}" sibTransId="{49ED34F4-E147-4DA8-8B71-10FDF0142D5F}"/>
    <dgm:cxn modelId="{545B8095-54BA-4A59-BEFD-B9B8CB627803}" type="presOf" srcId="{C2D984B5-8EAE-4216-9606-4163544B5A73}" destId="{EAEE0CCE-74AB-4A20-AD1C-39BA61513ABC}" srcOrd="0" destOrd="0" presId="urn:microsoft.com/office/officeart/2018/2/layout/IconCircleList"/>
    <dgm:cxn modelId="{151DF2AB-3EA6-44B6-9F9E-B9DA92D6243E}" type="presOf" srcId="{49ED34F4-E147-4DA8-8B71-10FDF0142D5F}" destId="{FFB33EA2-9D1E-49DF-AB91-175FE6CC54C4}" srcOrd="0" destOrd="0" presId="urn:microsoft.com/office/officeart/2018/2/layout/IconCircleList"/>
    <dgm:cxn modelId="{C8393BBE-BEA7-42F0-99B7-6732D9E0F557}" type="presOf" srcId="{EDA8CAE5-A3BE-45E5-B43C-CEA5D349A4D4}" destId="{49105BCC-7052-4444-AFC7-B18EA255F892}" srcOrd="0" destOrd="0" presId="urn:microsoft.com/office/officeart/2018/2/layout/IconCircleList"/>
    <dgm:cxn modelId="{CA03D5EB-803C-43FC-812D-C09AED2EA80F}" srcId="{8E7D22BF-1EF0-4E6F-A275-95F015C765F6}" destId="{82C48BE8-FE38-47B9-A210-58C94D0FAC9F}" srcOrd="3" destOrd="0" parTransId="{ECABA555-4D4C-4F84-8A55-A9DCF61C39EF}" sibTransId="{EFA41AE6-8382-4912-AA74-880DFE92156E}"/>
    <dgm:cxn modelId="{19A3FE47-B140-428F-959B-8EFF55D222CE}" type="presParOf" srcId="{3826CC73-816C-4ED2-A9E2-F96BA0830D3F}" destId="{038EE9B3-634C-4772-A252-8DA0BF2E64BD}" srcOrd="0" destOrd="0" presId="urn:microsoft.com/office/officeart/2018/2/layout/IconCircleList"/>
    <dgm:cxn modelId="{C9E39460-0C7F-4F31-9DDD-75A1D5F0E31B}" type="presParOf" srcId="{038EE9B3-634C-4772-A252-8DA0BF2E64BD}" destId="{23DA72BF-F0D9-4EA8-950E-F1DAE5D3BA72}" srcOrd="0" destOrd="0" presId="urn:microsoft.com/office/officeart/2018/2/layout/IconCircleList"/>
    <dgm:cxn modelId="{09D7FBBA-9138-4467-8B92-B6C614FBDEEB}" type="presParOf" srcId="{23DA72BF-F0D9-4EA8-950E-F1DAE5D3BA72}" destId="{656045B6-D2B0-4296-996B-953539AA0983}" srcOrd="0" destOrd="0" presId="urn:microsoft.com/office/officeart/2018/2/layout/IconCircleList"/>
    <dgm:cxn modelId="{3B7ACFE5-66C5-4B85-BEDA-EF242F5E8CB4}" type="presParOf" srcId="{23DA72BF-F0D9-4EA8-950E-F1DAE5D3BA72}" destId="{6DEB6D55-CD32-4184-9922-18BB1C82DF77}" srcOrd="1" destOrd="0" presId="urn:microsoft.com/office/officeart/2018/2/layout/IconCircleList"/>
    <dgm:cxn modelId="{51619618-9CB3-4254-BD67-A0FB94B26E84}" type="presParOf" srcId="{23DA72BF-F0D9-4EA8-950E-F1DAE5D3BA72}" destId="{9BD3CA25-D570-42BA-B6FC-DD5E0F9433F8}" srcOrd="2" destOrd="0" presId="urn:microsoft.com/office/officeart/2018/2/layout/IconCircleList"/>
    <dgm:cxn modelId="{F5878ADD-ACE2-49D8-89FA-99B2C85B1A31}" type="presParOf" srcId="{23DA72BF-F0D9-4EA8-950E-F1DAE5D3BA72}" destId="{EAEE0CCE-74AB-4A20-AD1C-39BA61513ABC}" srcOrd="3" destOrd="0" presId="urn:microsoft.com/office/officeart/2018/2/layout/IconCircleList"/>
    <dgm:cxn modelId="{CC7241C8-DAEE-4F6A-8740-F24D42C7DECB}" type="presParOf" srcId="{038EE9B3-634C-4772-A252-8DA0BF2E64BD}" destId="{36C6E379-470D-4FEC-86F9-F957A7024FBB}" srcOrd="1" destOrd="0" presId="urn:microsoft.com/office/officeart/2018/2/layout/IconCircleList"/>
    <dgm:cxn modelId="{77D80182-3573-4DB9-8949-F88F2B4B4DB4}" type="presParOf" srcId="{038EE9B3-634C-4772-A252-8DA0BF2E64BD}" destId="{D3484D28-37E6-4880-A905-7091F05CD671}" srcOrd="2" destOrd="0" presId="urn:microsoft.com/office/officeart/2018/2/layout/IconCircleList"/>
    <dgm:cxn modelId="{7AB27214-DCFF-471B-9465-4497E88F97BA}" type="presParOf" srcId="{D3484D28-37E6-4880-A905-7091F05CD671}" destId="{37809916-90D1-44FB-99F8-CCE19A67B765}" srcOrd="0" destOrd="0" presId="urn:microsoft.com/office/officeart/2018/2/layout/IconCircleList"/>
    <dgm:cxn modelId="{9BAEFE9F-4815-405B-BB8C-B3F903FF8EBF}" type="presParOf" srcId="{D3484D28-37E6-4880-A905-7091F05CD671}" destId="{AE2DD5CF-B7CE-470F-9D9C-0FED6A14B311}" srcOrd="1" destOrd="0" presId="urn:microsoft.com/office/officeart/2018/2/layout/IconCircleList"/>
    <dgm:cxn modelId="{BB9897A6-5482-4C02-8280-4E9BD9704466}" type="presParOf" srcId="{D3484D28-37E6-4880-A905-7091F05CD671}" destId="{0D9B65F1-EE63-4A00-B74F-22CCFF709439}" srcOrd="2" destOrd="0" presId="urn:microsoft.com/office/officeart/2018/2/layout/IconCircleList"/>
    <dgm:cxn modelId="{232D7FCE-0D41-4836-9CD6-764A2C1E4F94}" type="presParOf" srcId="{D3484D28-37E6-4880-A905-7091F05CD671}" destId="{21F86A82-1297-403D-B307-79CE7C743094}" srcOrd="3" destOrd="0" presId="urn:microsoft.com/office/officeart/2018/2/layout/IconCircleList"/>
    <dgm:cxn modelId="{20BF2944-DE4E-46BC-8B06-3D972D36DF79}" type="presParOf" srcId="{038EE9B3-634C-4772-A252-8DA0BF2E64BD}" destId="{BECE09C7-9BA0-421D-A9EB-D1709AED0D57}" srcOrd="3" destOrd="0" presId="urn:microsoft.com/office/officeart/2018/2/layout/IconCircleList"/>
    <dgm:cxn modelId="{5AAFC663-3AFA-4DAB-B22E-F632E7C6137F}" type="presParOf" srcId="{038EE9B3-634C-4772-A252-8DA0BF2E64BD}" destId="{9FC087E9-86D2-42AD-8627-B46709E2F39D}" srcOrd="4" destOrd="0" presId="urn:microsoft.com/office/officeart/2018/2/layout/IconCircleList"/>
    <dgm:cxn modelId="{1E697AC8-E28B-4231-8EF0-0B5B253E82DD}" type="presParOf" srcId="{9FC087E9-86D2-42AD-8627-B46709E2F39D}" destId="{F0B423E0-64E3-49A2-B8F2-70B75DE51AD3}" srcOrd="0" destOrd="0" presId="urn:microsoft.com/office/officeart/2018/2/layout/IconCircleList"/>
    <dgm:cxn modelId="{1912F631-2224-44B3-9EA3-7B53FC1174A1}" type="presParOf" srcId="{9FC087E9-86D2-42AD-8627-B46709E2F39D}" destId="{2E730E9E-4DFE-40E3-91E1-CFA8F875278E}" srcOrd="1" destOrd="0" presId="urn:microsoft.com/office/officeart/2018/2/layout/IconCircleList"/>
    <dgm:cxn modelId="{9716BBBA-8E7D-489A-98CD-3ED436F5CE46}" type="presParOf" srcId="{9FC087E9-86D2-42AD-8627-B46709E2F39D}" destId="{DC29C221-A49F-4026-9D72-FFF6E2B16E21}" srcOrd="2" destOrd="0" presId="urn:microsoft.com/office/officeart/2018/2/layout/IconCircleList"/>
    <dgm:cxn modelId="{5065DC65-C4BB-43CC-B21C-18E4D5394231}" type="presParOf" srcId="{9FC087E9-86D2-42AD-8627-B46709E2F39D}" destId="{49105BCC-7052-4444-AFC7-B18EA255F892}" srcOrd="3" destOrd="0" presId="urn:microsoft.com/office/officeart/2018/2/layout/IconCircleList"/>
    <dgm:cxn modelId="{91FB2C5E-63EF-4103-8647-26FE9A108771}" type="presParOf" srcId="{038EE9B3-634C-4772-A252-8DA0BF2E64BD}" destId="{FFB33EA2-9D1E-49DF-AB91-175FE6CC54C4}" srcOrd="5" destOrd="0" presId="urn:microsoft.com/office/officeart/2018/2/layout/IconCircleList"/>
    <dgm:cxn modelId="{B5F34DCD-666B-4DED-B0F3-215AA49A0FEE}" type="presParOf" srcId="{038EE9B3-634C-4772-A252-8DA0BF2E64BD}" destId="{391883BF-9CA6-47F2-8B7C-8A457A135067}" srcOrd="6" destOrd="0" presId="urn:microsoft.com/office/officeart/2018/2/layout/IconCircleList"/>
    <dgm:cxn modelId="{D3D1C7EE-C252-4B41-8B26-8068626EF221}" type="presParOf" srcId="{391883BF-9CA6-47F2-8B7C-8A457A135067}" destId="{84703B1B-4CE8-4746-9724-48C374EA23E3}" srcOrd="0" destOrd="0" presId="urn:microsoft.com/office/officeart/2018/2/layout/IconCircleList"/>
    <dgm:cxn modelId="{1EED9DC4-5699-4667-84E7-F443DCC7D36A}" type="presParOf" srcId="{391883BF-9CA6-47F2-8B7C-8A457A135067}" destId="{6FA2DF0E-2F83-4AC0-AC77-AF5C524132A8}" srcOrd="1" destOrd="0" presId="urn:microsoft.com/office/officeart/2018/2/layout/IconCircleList"/>
    <dgm:cxn modelId="{7C7B7546-59AE-4390-B0CC-9420CDFF0F9C}" type="presParOf" srcId="{391883BF-9CA6-47F2-8B7C-8A457A135067}" destId="{CE6C3E3A-1AE4-4847-968C-4B1F7941DF7C}" srcOrd="2" destOrd="0" presId="urn:microsoft.com/office/officeart/2018/2/layout/IconCircleList"/>
    <dgm:cxn modelId="{8888CAF6-94F0-489E-BB92-72F0816E54DF}" type="presParOf" srcId="{391883BF-9CA6-47F2-8B7C-8A457A135067}" destId="{F6548E8A-B1E0-42C6-964B-B0B8F55D080D}" srcOrd="3" destOrd="0" presId="urn:microsoft.com/office/officeart/2018/2/layout/IconCircleList"/>
    <dgm:cxn modelId="{D7CD7C6D-A004-4BD6-A760-45126CA06C57}" type="presParOf" srcId="{038EE9B3-634C-4772-A252-8DA0BF2E64BD}" destId="{2F01B9A8-5CA3-4C56-B3B3-58B026E22EBC}" srcOrd="7" destOrd="0" presId="urn:microsoft.com/office/officeart/2018/2/layout/IconCircleList"/>
    <dgm:cxn modelId="{AF4A0795-6B44-42F0-B8E6-65A52E8B852C}" type="presParOf" srcId="{038EE9B3-634C-4772-A252-8DA0BF2E64BD}" destId="{AC216B9B-DF22-49F4-B7C8-A26F091128BA}" srcOrd="8" destOrd="0" presId="urn:microsoft.com/office/officeart/2018/2/layout/IconCircleList"/>
    <dgm:cxn modelId="{134FAF12-5E4F-4B6D-A393-E60FFDF038E6}" type="presParOf" srcId="{AC216B9B-DF22-49F4-B7C8-A26F091128BA}" destId="{C0AAC7D0-F9F9-4CCC-9B47-AEA6D909F0AF}" srcOrd="0" destOrd="0" presId="urn:microsoft.com/office/officeart/2018/2/layout/IconCircleList"/>
    <dgm:cxn modelId="{D4F1FCED-8170-4F89-BFC1-EE7FABF4D5EE}" type="presParOf" srcId="{AC216B9B-DF22-49F4-B7C8-A26F091128BA}" destId="{8DEF080C-C74A-4C2A-B235-3DA55971D7E9}" srcOrd="1" destOrd="0" presId="urn:microsoft.com/office/officeart/2018/2/layout/IconCircleList"/>
    <dgm:cxn modelId="{406D2873-CE9A-4843-AC27-A85667207BB6}" type="presParOf" srcId="{AC216B9B-DF22-49F4-B7C8-A26F091128BA}" destId="{1CF50FD2-F491-4FE3-9429-EC4FBADBC8FB}" srcOrd="2" destOrd="0" presId="urn:microsoft.com/office/officeart/2018/2/layout/IconCircleList"/>
    <dgm:cxn modelId="{89F3930D-B2AB-4CD5-853F-DE1C87B3D59E}" type="presParOf" srcId="{AC216B9B-DF22-49F4-B7C8-A26F091128BA}" destId="{C363DF55-4B3A-4024-B6F9-4D2B78384C00}"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91EEF9-8337-44AD-AFA4-BAFA01F3B6FD}" type="doc">
      <dgm:prSet loTypeId="urn:microsoft.com/office/officeart/2005/8/layout/cycle5" loCatId="cycle" qsTypeId="urn:microsoft.com/office/officeart/2005/8/quickstyle/simple5" qsCatId="simple" csTypeId="urn:microsoft.com/office/officeart/2005/8/colors/accent2_4" csCatId="accent2" phldr="1"/>
      <dgm:spPr/>
      <dgm:t>
        <a:bodyPr/>
        <a:lstStyle/>
        <a:p>
          <a:endParaRPr lang="en-US"/>
        </a:p>
      </dgm:t>
    </dgm:pt>
    <dgm:pt modelId="{8F74D664-6B90-4A3C-9960-EAB7E056BFFE}">
      <dgm:prSet custT="1"/>
      <dgm:spPr>
        <a:solidFill>
          <a:schemeClr val="bg1">
            <a:lumMod val="65000"/>
          </a:schemeClr>
        </a:solidFill>
      </dgm:spPr>
      <dgm:t>
        <a:bodyPr/>
        <a:lstStyle/>
        <a:p>
          <a:r>
            <a:rPr lang="en-US" sz="2000" b="1" dirty="0"/>
            <a:t>Choose a Scenario/Create a Response</a:t>
          </a:r>
          <a:endParaRPr lang="en-US" sz="2000" dirty="0"/>
        </a:p>
      </dgm:t>
    </dgm:pt>
    <dgm:pt modelId="{1A7353A3-4DDF-41CB-92A2-FA9862D249AE}" type="parTrans" cxnId="{1282480B-C2C5-4B46-9197-64CDDBB486F8}">
      <dgm:prSet/>
      <dgm:spPr/>
      <dgm:t>
        <a:bodyPr/>
        <a:lstStyle/>
        <a:p>
          <a:endParaRPr lang="en-US"/>
        </a:p>
      </dgm:t>
    </dgm:pt>
    <dgm:pt modelId="{351E2760-6A09-4A81-AC89-3A0B39F9FD23}" type="sibTrans" cxnId="{1282480B-C2C5-4B46-9197-64CDDBB486F8}">
      <dgm:prSet/>
      <dgm:spPr/>
      <dgm:t>
        <a:bodyPr/>
        <a:lstStyle/>
        <a:p>
          <a:endParaRPr lang="en-US"/>
        </a:p>
      </dgm:t>
    </dgm:pt>
    <dgm:pt modelId="{9C6E4477-9E96-43E5-90BC-1B0FF54809D2}">
      <dgm:prSet/>
      <dgm:spPr/>
      <dgm:t>
        <a:bodyPr/>
        <a:lstStyle/>
        <a:p>
          <a:r>
            <a:rPr lang="en-US" i="1" dirty="0"/>
            <a:t>Addressing a Lazy Co-worker</a:t>
          </a:r>
          <a:endParaRPr lang="en-US" dirty="0"/>
        </a:p>
      </dgm:t>
    </dgm:pt>
    <dgm:pt modelId="{AF7F53CE-2807-40AB-8B1A-9C823AB0B54B}" type="parTrans" cxnId="{4159D137-6AE1-4511-A219-B95A2E9CA9C4}">
      <dgm:prSet/>
      <dgm:spPr/>
      <dgm:t>
        <a:bodyPr/>
        <a:lstStyle/>
        <a:p>
          <a:endParaRPr lang="en-US"/>
        </a:p>
      </dgm:t>
    </dgm:pt>
    <dgm:pt modelId="{33BC9777-1D98-4129-84D8-881D50724C08}" type="sibTrans" cxnId="{4159D137-6AE1-4511-A219-B95A2E9CA9C4}">
      <dgm:prSet/>
      <dgm:spPr/>
      <dgm:t>
        <a:bodyPr/>
        <a:lstStyle/>
        <a:p>
          <a:endParaRPr lang="en-US"/>
        </a:p>
      </dgm:t>
    </dgm:pt>
    <dgm:pt modelId="{AC0D635E-10B0-4D1A-A065-98222D7EEA92}">
      <dgm:prSet/>
      <dgm:spPr>
        <a:solidFill>
          <a:schemeClr val="accent4">
            <a:lumMod val="75000"/>
          </a:schemeClr>
        </a:solidFill>
      </dgm:spPr>
      <dgm:t>
        <a:bodyPr/>
        <a:lstStyle/>
        <a:p>
          <a:r>
            <a:rPr lang="en-US" i="1" dirty="0"/>
            <a:t>Supervisor/Colleague taking credit for your work</a:t>
          </a:r>
          <a:endParaRPr lang="en-US" dirty="0"/>
        </a:p>
      </dgm:t>
    </dgm:pt>
    <dgm:pt modelId="{4FD5EB20-E1D1-48E2-A9A5-A5DDB2B3E0C8}" type="parTrans" cxnId="{1F7A4906-222E-4A3D-9907-1BD05D23EE37}">
      <dgm:prSet/>
      <dgm:spPr/>
      <dgm:t>
        <a:bodyPr/>
        <a:lstStyle/>
        <a:p>
          <a:endParaRPr lang="en-US"/>
        </a:p>
      </dgm:t>
    </dgm:pt>
    <dgm:pt modelId="{9EF56E04-E316-411D-830C-B266ADD565B6}" type="sibTrans" cxnId="{1F7A4906-222E-4A3D-9907-1BD05D23EE37}">
      <dgm:prSet/>
      <dgm:spPr/>
      <dgm:t>
        <a:bodyPr/>
        <a:lstStyle/>
        <a:p>
          <a:endParaRPr lang="en-US"/>
        </a:p>
      </dgm:t>
    </dgm:pt>
    <dgm:pt modelId="{82DDFE7A-9A64-4CB4-8EFA-F41CB82FE437}">
      <dgm:prSet/>
      <dgm:spPr>
        <a:solidFill>
          <a:schemeClr val="accent1">
            <a:lumMod val="60000"/>
            <a:lumOff val="40000"/>
          </a:schemeClr>
        </a:solidFill>
      </dgm:spPr>
      <dgm:t>
        <a:bodyPr/>
        <a:lstStyle/>
        <a:p>
          <a:r>
            <a:rPr lang="en-US" i="1" dirty="0"/>
            <a:t>Approaching Supervisor for not providing appropriate PPE/Tools</a:t>
          </a:r>
          <a:endParaRPr lang="en-US" dirty="0"/>
        </a:p>
      </dgm:t>
    </dgm:pt>
    <dgm:pt modelId="{35441B99-0422-4454-81E3-7587278FFFB8}" type="parTrans" cxnId="{4F8A9914-9CD3-4885-A355-81205448EB8C}">
      <dgm:prSet/>
      <dgm:spPr/>
      <dgm:t>
        <a:bodyPr/>
        <a:lstStyle/>
        <a:p>
          <a:endParaRPr lang="en-US"/>
        </a:p>
      </dgm:t>
    </dgm:pt>
    <dgm:pt modelId="{9362B94C-1BC0-4C0F-8901-F8268F9E94DE}" type="sibTrans" cxnId="{4F8A9914-9CD3-4885-A355-81205448EB8C}">
      <dgm:prSet/>
      <dgm:spPr/>
      <dgm:t>
        <a:bodyPr/>
        <a:lstStyle/>
        <a:p>
          <a:endParaRPr lang="en-US"/>
        </a:p>
      </dgm:t>
    </dgm:pt>
    <dgm:pt modelId="{C11A48D3-9BBB-487C-BEAC-86AE86A9C57E}" type="pres">
      <dgm:prSet presAssocID="{6091EEF9-8337-44AD-AFA4-BAFA01F3B6FD}" presName="cycle" presStyleCnt="0">
        <dgm:presLayoutVars>
          <dgm:dir/>
          <dgm:resizeHandles val="exact"/>
        </dgm:presLayoutVars>
      </dgm:prSet>
      <dgm:spPr/>
    </dgm:pt>
    <dgm:pt modelId="{5D8DB166-2E03-4AB7-B990-97391E775CEF}" type="pres">
      <dgm:prSet presAssocID="{8F74D664-6B90-4A3C-9960-EAB7E056BFFE}" presName="node" presStyleLbl="node1" presStyleIdx="0" presStyleCnt="4" custScaleX="295252">
        <dgm:presLayoutVars>
          <dgm:bulletEnabled val="1"/>
        </dgm:presLayoutVars>
      </dgm:prSet>
      <dgm:spPr/>
    </dgm:pt>
    <dgm:pt modelId="{648709ED-4A5B-4EE8-AA26-2EC054D84BD7}" type="pres">
      <dgm:prSet presAssocID="{8F74D664-6B90-4A3C-9960-EAB7E056BFFE}" presName="spNode" presStyleCnt="0"/>
      <dgm:spPr/>
    </dgm:pt>
    <dgm:pt modelId="{7F7AF31E-791E-4002-8BF1-AEFD68C34FA8}" type="pres">
      <dgm:prSet presAssocID="{351E2760-6A09-4A81-AC89-3A0B39F9FD23}" presName="sibTrans" presStyleLbl="sibTrans1D1" presStyleIdx="0" presStyleCnt="4"/>
      <dgm:spPr/>
    </dgm:pt>
    <dgm:pt modelId="{A9411B6D-8473-41E4-A6C9-2C5A66036540}" type="pres">
      <dgm:prSet presAssocID="{9C6E4477-9E96-43E5-90BC-1B0FF54809D2}" presName="node" presStyleLbl="node1" presStyleIdx="1" presStyleCnt="4" custScaleX="135221" custScaleY="103644" custRadScaleRad="101171" custRadScaleInc="-2198">
        <dgm:presLayoutVars>
          <dgm:bulletEnabled val="1"/>
        </dgm:presLayoutVars>
      </dgm:prSet>
      <dgm:spPr/>
    </dgm:pt>
    <dgm:pt modelId="{405DC002-0574-46BB-BAE8-7BFFCF8EC395}" type="pres">
      <dgm:prSet presAssocID="{9C6E4477-9E96-43E5-90BC-1B0FF54809D2}" presName="spNode" presStyleCnt="0"/>
      <dgm:spPr/>
    </dgm:pt>
    <dgm:pt modelId="{7EAE46A9-55F3-4952-AEBD-8DFF987AAE2F}" type="pres">
      <dgm:prSet presAssocID="{33BC9777-1D98-4129-84D8-881D50724C08}" presName="sibTrans" presStyleLbl="sibTrans1D1" presStyleIdx="1" presStyleCnt="4"/>
      <dgm:spPr/>
    </dgm:pt>
    <dgm:pt modelId="{3ED68820-DC93-4667-92AB-A86B633B0450}" type="pres">
      <dgm:prSet presAssocID="{AC0D635E-10B0-4D1A-A065-98222D7EEA92}" presName="node" presStyleLbl="node1" presStyleIdx="2" presStyleCnt="4" custScaleX="128883" custScaleY="135483" custRadScaleRad="90981">
        <dgm:presLayoutVars>
          <dgm:bulletEnabled val="1"/>
        </dgm:presLayoutVars>
      </dgm:prSet>
      <dgm:spPr/>
    </dgm:pt>
    <dgm:pt modelId="{A660D800-F9E8-44F5-89E5-35BFB851AF38}" type="pres">
      <dgm:prSet presAssocID="{AC0D635E-10B0-4D1A-A065-98222D7EEA92}" presName="spNode" presStyleCnt="0"/>
      <dgm:spPr/>
    </dgm:pt>
    <dgm:pt modelId="{56595BD1-D58A-4BC7-936E-FC38644C6D06}" type="pres">
      <dgm:prSet presAssocID="{9EF56E04-E316-411D-830C-B266ADD565B6}" presName="sibTrans" presStyleLbl="sibTrans1D1" presStyleIdx="2" presStyleCnt="4"/>
      <dgm:spPr/>
    </dgm:pt>
    <dgm:pt modelId="{3D159275-3383-42EA-907D-C424BF76C706}" type="pres">
      <dgm:prSet presAssocID="{82DDFE7A-9A64-4CB4-8EFA-F41CB82FE437}" presName="node" presStyleLbl="node1" presStyleIdx="3" presStyleCnt="4" custScaleX="130370" custScaleY="109162" custRadScaleRad="100012" custRadScaleInc="2903">
        <dgm:presLayoutVars>
          <dgm:bulletEnabled val="1"/>
        </dgm:presLayoutVars>
      </dgm:prSet>
      <dgm:spPr/>
    </dgm:pt>
    <dgm:pt modelId="{F50247FD-547B-40FF-A9E1-A28221497FBC}" type="pres">
      <dgm:prSet presAssocID="{82DDFE7A-9A64-4CB4-8EFA-F41CB82FE437}" presName="spNode" presStyleCnt="0"/>
      <dgm:spPr/>
    </dgm:pt>
    <dgm:pt modelId="{4F4F1BFD-A733-49CA-80D3-512B9C17B81D}" type="pres">
      <dgm:prSet presAssocID="{9362B94C-1BC0-4C0F-8901-F8268F9E94DE}" presName="sibTrans" presStyleLbl="sibTrans1D1" presStyleIdx="3" presStyleCnt="4"/>
      <dgm:spPr/>
    </dgm:pt>
  </dgm:ptLst>
  <dgm:cxnLst>
    <dgm:cxn modelId="{1F7A4906-222E-4A3D-9907-1BD05D23EE37}" srcId="{6091EEF9-8337-44AD-AFA4-BAFA01F3B6FD}" destId="{AC0D635E-10B0-4D1A-A065-98222D7EEA92}" srcOrd="2" destOrd="0" parTransId="{4FD5EB20-E1D1-48E2-A9A5-A5DDB2B3E0C8}" sibTransId="{9EF56E04-E316-411D-830C-B266ADD565B6}"/>
    <dgm:cxn modelId="{1282480B-C2C5-4B46-9197-64CDDBB486F8}" srcId="{6091EEF9-8337-44AD-AFA4-BAFA01F3B6FD}" destId="{8F74D664-6B90-4A3C-9960-EAB7E056BFFE}" srcOrd="0" destOrd="0" parTransId="{1A7353A3-4DDF-41CB-92A2-FA9862D249AE}" sibTransId="{351E2760-6A09-4A81-AC89-3A0B39F9FD23}"/>
    <dgm:cxn modelId="{4F8A9914-9CD3-4885-A355-81205448EB8C}" srcId="{6091EEF9-8337-44AD-AFA4-BAFA01F3B6FD}" destId="{82DDFE7A-9A64-4CB4-8EFA-F41CB82FE437}" srcOrd="3" destOrd="0" parTransId="{35441B99-0422-4454-81E3-7587278FFFB8}" sibTransId="{9362B94C-1BC0-4C0F-8901-F8268F9E94DE}"/>
    <dgm:cxn modelId="{9945912C-C2A9-4A8B-837A-AB1F29865009}" type="presOf" srcId="{351E2760-6A09-4A81-AC89-3A0B39F9FD23}" destId="{7F7AF31E-791E-4002-8BF1-AEFD68C34FA8}" srcOrd="0" destOrd="0" presId="urn:microsoft.com/office/officeart/2005/8/layout/cycle5"/>
    <dgm:cxn modelId="{FAD4A42D-7E91-4B21-8081-ECD6BCB6C05F}" type="presOf" srcId="{6091EEF9-8337-44AD-AFA4-BAFA01F3B6FD}" destId="{C11A48D3-9BBB-487C-BEAC-86AE86A9C57E}" srcOrd="0" destOrd="0" presId="urn:microsoft.com/office/officeart/2005/8/layout/cycle5"/>
    <dgm:cxn modelId="{4159D137-6AE1-4511-A219-B95A2E9CA9C4}" srcId="{6091EEF9-8337-44AD-AFA4-BAFA01F3B6FD}" destId="{9C6E4477-9E96-43E5-90BC-1B0FF54809D2}" srcOrd="1" destOrd="0" parTransId="{AF7F53CE-2807-40AB-8B1A-9C823AB0B54B}" sibTransId="{33BC9777-1D98-4129-84D8-881D50724C08}"/>
    <dgm:cxn modelId="{9DBCFB6A-34BD-4DC8-952A-847E5D99B553}" type="presOf" srcId="{33BC9777-1D98-4129-84D8-881D50724C08}" destId="{7EAE46A9-55F3-4952-AEBD-8DFF987AAE2F}" srcOrd="0" destOrd="0" presId="urn:microsoft.com/office/officeart/2005/8/layout/cycle5"/>
    <dgm:cxn modelId="{2EF7ED7B-F4EE-4B26-B363-14F9CB62BA01}" type="presOf" srcId="{AC0D635E-10B0-4D1A-A065-98222D7EEA92}" destId="{3ED68820-DC93-4667-92AB-A86B633B0450}" srcOrd="0" destOrd="0" presId="urn:microsoft.com/office/officeart/2005/8/layout/cycle5"/>
    <dgm:cxn modelId="{B510379B-5C60-473A-8A2A-63EFAD4F4D71}" type="presOf" srcId="{9362B94C-1BC0-4C0F-8901-F8268F9E94DE}" destId="{4F4F1BFD-A733-49CA-80D3-512B9C17B81D}" srcOrd="0" destOrd="0" presId="urn:microsoft.com/office/officeart/2005/8/layout/cycle5"/>
    <dgm:cxn modelId="{77E8D09D-4842-4F99-BF7B-1AB01EB9E5FE}" type="presOf" srcId="{9C6E4477-9E96-43E5-90BC-1B0FF54809D2}" destId="{A9411B6D-8473-41E4-A6C9-2C5A66036540}" srcOrd="0" destOrd="0" presId="urn:microsoft.com/office/officeart/2005/8/layout/cycle5"/>
    <dgm:cxn modelId="{F4DB39B5-0D18-4B29-AE89-820DBA65F032}" type="presOf" srcId="{8F74D664-6B90-4A3C-9960-EAB7E056BFFE}" destId="{5D8DB166-2E03-4AB7-B990-97391E775CEF}" srcOrd="0" destOrd="0" presId="urn:microsoft.com/office/officeart/2005/8/layout/cycle5"/>
    <dgm:cxn modelId="{2E0CC3EB-6FF6-4D7B-B5D0-A35110CDAFCD}" type="presOf" srcId="{9EF56E04-E316-411D-830C-B266ADD565B6}" destId="{56595BD1-D58A-4BC7-936E-FC38644C6D06}" srcOrd="0" destOrd="0" presId="urn:microsoft.com/office/officeart/2005/8/layout/cycle5"/>
    <dgm:cxn modelId="{8F540CEC-F5AE-4A0B-884B-2A19B3135528}" type="presOf" srcId="{82DDFE7A-9A64-4CB4-8EFA-F41CB82FE437}" destId="{3D159275-3383-42EA-907D-C424BF76C706}" srcOrd="0" destOrd="0" presId="urn:microsoft.com/office/officeart/2005/8/layout/cycle5"/>
    <dgm:cxn modelId="{56E472E1-D624-47A1-B5C3-8791F354793B}" type="presParOf" srcId="{C11A48D3-9BBB-487C-BEAC-86AE86A9C57E}" destId="{5D8DB166-2E03-4AB7-B990-97391E775CEF}" srcOrd="0" destOrd="0" presId="urn:microsoft.com/office/officeart/2005/8/layout/cycle5"/>
    <dgm:cxn modelId="{CF2D34AC-A0C9-499A-AF82-A6BA06BBA254}" type="presParOf" srcId="{C11A48D3-9BBB-487C-BEAC-86AE86A9C57E}" destId="{648709ED-4A5B-4EE8-AA26-2EC054D84BD7}" srcOrd="1" destOrd="0" presId="urn:microsoft.com/office/officeart/2005/8/layout/cycle5"/>
    <dgm:cxn modelId="{1769C8AD-F290-4240-937C-20482B8B552C}" type="presParOf" srcId="{C11A48D3-9BBB-487C-BEAC-86AE86A9C57E}" destId="{7F7AF31E-791E-4002-8BF1-AEFD68C34FA8}" srcOrd="2" destOrd="0" presId="urn:microsoft.com/office/officeart/2005/8/layout/cycle5"/>
    <dgm:cxn modelId="{F0DC9569-68D4-498A-A2DD-811BD77EBE66}" type="presParOf" srcId="{C11A48D3-9BBB-487C-BEAC-86AE86A9C57E}" destId="{A9411B6D-8473-41E4-A6C9-2C5A66036540}" srcOrd="3" destOrd="0" presId="urn:microsoft.com/office/officeart/2005/8/layout/cycle5"/>
    <dgm:cxn modelId="{D6603347-0644-4156-A9F6-363C1684BAFF}" type="presParOf" srcId="{C11A48D3-9BBB-487C-BEAC-86AE86A9C57E}" destId="{405DC002-0574-46BB-BAE8-7BFFCF8EC395}" srcOrd="4" destOrd="0" presId="urn:microsoft.com/office/officeart/2005/8/layout/cycle5"/>
    <dgm:cxn modelId="{B23C4A85-AD2E-4BAD-ACA0-95F397DAA96A}" type="presParOf" srcId="{C11A48D3-9BBB-487C-BEAC-86AE86A9C57E}" destId="{7EAE46A9-55F3-4952-AEBD-8DFF987AAE2F}" srcOrd="5" destOrd="0" presId="urn:microsoft.com/office/officeart/2005/8/layout/cycle5"/>
    <dgm:cxn modelId="{FFFCADAA-EEF8-4903-81B4-CF10C57CCDA0}" type="presParOf" srcId="{C11A48D3-9BBB-487C-BEAC-86AE86A9C57E}" destId="{3ED68820-DC93-4667-92AB-A86B633B0450}" srcOrd="6" destOrd="0" presId="urn:microsoft.com/office/officeart/2005/8/layout/cycle5"/>
    <dgm:cxn modelId="{E5708638-811B-4289-8DD4-221C3941FEF4}" type="presParOf" srcId="{C11A48D3-9BBB-487C-BEAC-86AE86A9C57E}" destId="{A660D800-F9E8-44F5-89E5-35BFB851AF38}" srcOrd="7" destOrd="0" presId="urn:microsoft.com/office/officeart/2005/8/layout/cycle5"/>
    <dgm:cxn modelId="{0A9DEDD8-A521-4476-BC63-74C1A906E3DE}" type="presParOf" srcId="{C11A48D3-9BBB-487C-BEAC-86AE86A9C57E}" destId="{56595BD1-D58A-4BC7-936E-FC38644C6D06}" srcOrd="8" destOrd="0" presId="urn:microsoft.com/office/officeart/2005/8/layout/cycle5"/>
    <dgm:cxn modelId="{2F5689F9-3F63-471C-A012-919B3E790084}" type="presParOf" srcId="{C11A48D3-9BBB-487C-BEAC-86AE86A9C57E}" destId="{3D159275-3383-42EA-907D-C424BF76C706}" srcOrd="9" destOrd="0" presId="urn:microsoft.com/office/officeart/2005/8/layout/cycle5"/>
    <dgm:cxn modelId="{38EA74ED-0498-46F2-A69C-86D577201CCD}" type="presParOf" srcId="{C11A48D3-9BBB-487C-BEAC-86AE86A9C57E}" destId="{F50247FD-547B-40FF-A9E1-A28221497FBC}" srcOrd="10" destOrd="0" presId="urn:microsoft.com/office/officeart/2005/8/layout/cycle5"/>
    <dgm:cxn modelId="{21FB5850-1952-4EE4-8D70-4622CEECB47E}" type="presParOf" srcId="{C11A48D3-9BBB-487C-BEAC-86AE86A9C57E}" destId="{4F4F1BFD-A733-49CA-80D3-512B9C17B81D}"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ED02F-9AC5-40D6-9612-5B07891C21FA}">
      <dsp:nvSpPr>
        <dsp:cNvPr id="0" name=""/>
        <dsp:cNvSpPr/>
      </dsp:nvSpPr>
      <dsp:spPr>
        <a:xfrm rot="16200000">
          <a:off x="116371" y="53106"/>
          <a:ext cx="4060376" cy="4134473"/>
        </a:xfrm>
        <a:prstGeom prst="downArrow">
          <a:avLst>
            <a:gd name="adj1" fmla="val 50000"/>
            <a:gd name="adj2" fmla="val 35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We support the needs of  workers at all phases of their development. </a:t>
          </a:r>
        </a:p>
      </dsp:txBody>
      <dsp:txXfrm rot="5400000">
        <a:off x="79323" y="1105248"/>
        <a:ext cx="3423907" cy="2030188"/>
      </dsp:txXfrm>
    </dsp:sp>
    <dsp:sp modelId="{5D70F6C9-8EC2-45E6-B673-1B91BFEF3F5E}">
      <dsp:nvSpPr>
        <dsp:cNvPr id="0" name=""/>
        <dsp:cNvSpPr/>
      </dsp:nvSpPr>
      <dsp:spPr>
        <a:xfrm rot="5400000">
          <a:off x="7954974" y="-9055"/>
          <a:ext cx="4126997" cy="4145109"/>
        </a:xfrm>
        <a:prstGeom prst="downArrow">
          <a:avLst>
            <a:gd name="adj1" fmla="val 50000"/>
            <a:gd name="adj2" fmla="val 35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We work with employers to create work environments that meet the needs of a diverse workforce . Our program helps employers retain  and develop skilled workers into the leaders of tomorrow</a:t>
          </a:r>
          <a:r>
            <a:rPr lang="en-US" sz="1800" kern="1200" dirty="0">
              <a:latin typeface="Abadi Extra Light" panose="020B0204020104020204" pitchFamily="34" charset="0"/>
            </a:rPr>
            <a:t>.</a:t>
          </a:r>
        </a:p>
      </dsp:txBody>
      <dsp:txXfrm rot="-5400000">
        <a:off x="8668142" y="1031750"/>
        <a:ext cx="3422885" cy="2063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7A33-2585-4A3E-8E4E-35BB1B7AAC55}">
      <dsp:nvSpPr>
        <dsp:cNvPr id="0" name=""/>
        <dsp:cNvSpPr/>
      </dsp:nvSpPr>
      <dsp:spPr>
        <a:xfrm>
          <a:off x="330069" y="-5330"/>
          <a:ext cx="5532975" cy="5532975"/>
        </a:xfrm>
        <a:prstGeom prst="circularArrow">
          <a:avLst>
            <a:gd name="adj1" fmla="val 5274"/>
            <a:gd name="adj2" fmla="val 312630"/>
            <a:gd name="adj3" fmla="val 14263450"/>
            <a:gd name="adj4" fmla="val 17106381"/>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AA816-7F0E-421E-BF3E-23C210E4B385}">
      <dsp:nvSpPr>
        <dsp:cNvPr id="0" name=""/>
        <dsp:cNvSpPr/>
      </dsp:nvSpPr>
      <dsp:spPr>
        <a:xfrm>
          <a:off x="2055390" y="1209"/>
          <a:ext cx="2061418" cy="103070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National</a:t>
          </a:r>
        </a:p>
        <a:p>
          <a:pPr marL="0" lvl="0" indent="0" algn="ctr" defTabSz="977900">
            <a:lnSpc>
              <a:spcPct val="90000"/>
            </a:lnSpc>
            <a:spcBef>
              <a:spcPct val="0"/>
            </a:spcBef>
            <a:spcAft>
              <a:spcPct val="35000"/>
            </a:spcAft>
            <a:buNone/>
          </a:pPr>
          <a:r>
            <a:rPr lang="en-US" sz="2200" kern="1200" dirty="0"/>
            <a:t>USA</a:t>
          </a:r>
        </a:p>
      </dsp:txBody>
      <dsp:txXfrm>
        <a:off x="2105705" y="51524"/>
        <a:ext cx="1960788" cy="930079"/>
      </dsp:txXfrm>
    </dsp:sp>
    <dsp:sp modelId="{108BD92A-FD9D-47DF-8FA9-FBCB96DE92C3}">
      <dsp:nvSpPr>
        <dsp:cNvPr id="0" name=""/>
        <dsp:cNvSpPr/>
      </dsp:nvSpPr>
      <dsp:spPr>
        <a:xfrm>
          <a:off x="3999284" y="1123517"/>
          <a:ext cx="2061418" cy="103070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Regional</a:t>
          </a:r>
        </a:p>
        <a:p>
          <a:pPr marL="0" lvl="0" indent="0" algn="ctr" defTabSz="977900">
            <a:lnSpc>
              <a:spcPct val="90000"/>
            </a:lnSpc>
            <a:spcBef>
              <a:spcPct val="0"/>
            </a:spcBef>
            <a:spcAft>
              <a:spcPct val="35000"/>
            </a:spcAft>
            <a:buNone/>
          </a:pPr>
          <a:r>
            <a:rPr lang="en-US" sz="2200" kern="1200" dirty="0"/>
            <a:t>West Coast</a:t>
          </a:r>
        </a:p>
      </dsp:txBody>
      <dsp:txXfrm>
        <a:off x="4049599" y="1173832"/>
        <a:ext cx="1960788" cy="930079"/>
      </dsp:txXfrm>
    </dsp:sp>
    <dsp:sp modelId="{F9200E3D-07C5-4E68-A4C0-858B06CAE5AE}">
      <dsp:nvSpPr>
        <dsp:cNvPr id="0" name=""/>
        <dsp:cNvSpPr/>
      </dsp:nvSpPr>
      <dsp:spPr>
        <a:xfrm>
          <a:off x="3999284" y="3368131"/>
          <a:ext cx="2061418" cy="103070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Gender</a:t>
          </a:r>
        </a:p>
        <a:p>
          <a:pPr marL="0" lvl="0" indent="0" algn="ctr" defTabSz="977900">
            <a:lnSpc>
              <a:spcPct val="90000"/>
            </a:lnSpc>
            <a:spcBef>
              <a:spcPct val="0"/>
            </a:spcBef>
            <a:spcAft>
              <a:spcPct val="35000"/>
            </a:spcAft>
            <a:buNone/>
          </a:pPr>
          <a:r>
            <a:rPr lang="en-US" sz="2200" kern="1200" dirty="0"/>
            <a:t>Male</a:t>
          </a:r>
        </a:p>
      </dsp:txBody>
      <dsp:txXfrm>
        <a:off x="4049599" y="3418446"/>
        <a:ext cx="1960788" cy="930079"/>
      </dsp:txXfrm>
    </dsp:sp>
    <dsp:sp modelId="{41D90C0E-930E-4A95-88C3-EDFFF1EB6F2B}">
      <dsp:nvSpPr>
        <dsp:cNvPr id="0" name=""/>
        <dsp:cNvSpPr/>
      </dsp:nvSpPr>
      <dsp:spPr>
        <a:xfrm>
          <a:off x="2055390" y="4490439"/>
          <a:ext cx="2061418" cy="103070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Generation</a:t>
          </a:r>
        </a:p>
        <a:p>
          <a:pPr marL="0" lvl="0" indent="0" algn="ctr" defTabSz="977900">
            <a:lnSpc>
              <a:spcPct val="90000"/>
            </a:lnSpc>
            <a:spcBef>
              <a:spcPct val="0"/>
            </a:spcBef>
            <a:spcAft>
              <a:spcPct val="35000"/>
            </a:spcAft>
            <a:buNone/>
          </a:pPr>
          <a:r>
            <a:rPr lang="en-US" sz="2200" kern="1200" dirty="0"/>
            <a:t>Boomers</a:t>
          </a:r>
        </a:p>
      </dsp:txBody>
      <dsp:txXfrm>
        <a:off x="2105705" y="4540754"/>
        <a:ext cx="1960788" cy="930079"/>
      </dsp:txXfrm>
    </dsp:sp>
    <dsp:sp modelId="{DF24A37B-C991-4097-8148-8B3F40BB5728}">
      <dsp:nvSpPr>
        <dsp:cNvPr id="0" name=""/>
        <dsp:cNvSpPr/>
      </dsp:nvSpPr>
      <dsp:spPr>
        <a:xfrm>
          <a:off x="111497" y="3368131"/>
          <a:ext cx="2061418" cy="103070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Social Class</a:t>
          </a:r>
        </a:p>
        <a:p>
          <a:pPr marL="0" lvl="0" indent="0" algn="ctr" defTabSz="977900">
            <a:lnSpc>
              <a:spcPct val="90000"/>
            </a:lnSpc>
            <a:spcBef>
              <a:spcPct val="0"/>
            </a:spcBef>
            <a:spcAft>
              <a:spcPct val="35000"/>
            </a:spcAft>
            <a:buNone/>
          </a:pPr>
          <a:r>
            <a:rPr lang="en-US" sz="2200" kern="1200" dirty="0"/>
            <a:t>Middle Class</a:t>
          </a:r>
        </a:p>
      </dsp:txBody>
      <dsp:txXfrm>
        <a:off x="161812" y="3418446"/>
        <a:ext cx="1960788" cy="930079"/>
      </dsp:txXfrm>
    </dsp:sp>
    <dsp:sp modelId="{212B8C49-CBB4-4A0F-87A9-EE4CB2D71DF1}">
      <dsp:nvSpPr>
        <dsp:cNvPr id="0" name=""/>
        <dsp:cNvSpPr/>
      </dsp:nvSpPr>
      <dsp:spPr>
        <a:xfrm>
          <a:off x="111497" y="1123517"/>
          <a:ext cx="2061418" cy="103070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Workplace</a:t>
          </a:r>
        </a:p>
        <a:p>
          <a:pPr marL="0" lvl="0" indent="0" algn="ctr" defTabSz="977900">
            <a:lnSpc>
              <a:spcPct val="90000"/>
            </a:lnSpc>
            <a:spcBef>
              <a:spcPct val="0"/>
            </a:spcBef>
            <a:spcAft>
              <a:spcPct val="35000"/>
            </a:spcAft>
            <a:buNone/>
          </a:pPr>
          <a:r>
            <a:rPr lang="en-US" sz="2200" kern="1200" dirty="0"/>
            <a:t>Blue Collar</a:t>
          </a:r>
        </a:p>
      </dsp:txBody>
      <dsp:txXfrm>
        <a:off x="161812" y="1173832"/>
        <a:ext cx="1960788" cy="930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28B6E-7B23-49E0-82CE-5FDA77E36202}">
      <dsp:nvSpPr>
        <dsp:cNvPr id="0" name=""/>
        <dsp:cNvSpPr/>
      </dsp:nvSpPr>
      <dsp:spPr>
        <a:xfrm>
          <a:off x="1237605" y="666105"/>
          <a:ext cx="2588807" cy="258880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Open</a:t>
          </a:r>
        </a:p>
        <a:p>
          <a:pPr marL="0" lvl="0" indent="0" algn="ctr" defTabSz="755650">
            <a:lnSpc>
              <a:spcPct val="90000"/>
            </a:lnSpc>
            <a:spcBef>
              <a:spcPct val="0"/>
            </a:spcBef>
            <a:spcAft>
              <a:spcPct val="35000"/>
            </a:spcAft>
            <a:buNone/>
          </a:pPr>
          <a:r>
            <a:rPr lang="en-US" sz="1700" kern="1200" dirty="0"/>
            <a:t>Creative </a:t>
          </a:r>
        </a:p>
        <a:p>
          <a:pPr marL="0" lvl="0" indent="0" algn="ctr" defTabSz="755650">
            <a:lnSpc>
              <a:spcPct val="90000"/>
            </a:lnSpc>
            <a:spcBef>
              <a:spcPct val="0"/>
            </a:spcBef>
            <a:spcAft>
              <a:spcPct val="35000"/>
            </a:spcAft>
            <a:buNone/>
          </a:pPr>
          <a:r>
            <a:rPr lang="en-US" sz="1700" kern="1200" dirty="0"/>
            <a:t>Adventurous </a:t>
          </a:r>
        </a:p>
        <a:p>
          <a:pPr marL="0" lvl="0" indent="0" algn="ctr" defTabSz="755650">
            <a:lnSpc>
              <a:spcPct val="90000"/>
            </a:lnSpc>
            <a:spcBef>
              <a:spcPct val="0"/>
            </a:spcBef>
            <a:spcAft>
              <a:spcPct val="35000"/>
            </a:spcAft>
            <a:buNone/>
          </a:pPr>
          <a:r>
            <a:rPr lang="en-US" sz="1700" kern="1200" dirty="0"/>
            <a:t>Imaginative </a:t>
          </a:r>
        </a:p>
        <a:p>
          <a:pPr marL="0" lvl="0" indent="0" algn="ctr" defTabSz="755650">
            <a:lnSpc>
              <a:spcPct val="90000"/>
            </a:lnSpc>
            <a:spcBef>
              <a:spcPct val="0"/>
            </a:spcBef>
            <a:spcAft>
              <a:spcPct val="35000"/>
            </a:spcAft>
            <a:buNone/>
          </a:pPr>
          <a:r>
            <a:rPr lang="en-US" sz="1700" kern="1200" dirty="0"/>
            <a:t>Insightful</a:t>
          </a:r>
        </a:p>
      </dsp:txBody>
      <dsp:txXfrm>
        <a:off x="1995849" y="1424349"/>
        <a:ext cx="1830563" cy="1830563"/>
      </dsp:txXfrm>
    </dsp:sp>
    <dsp:sp modelId="{B540E2F8-3087-4035-974F-28ED6A93D3D7}">
      <dsp:nvSpPr>
        <dsp:cNvPr id="0" name=""/>
        <dsp:cNvSpPr/>
      </dsp:nvSpPr>
      <dsp:spPr>
        <a:xfrm rot="5400000">
          <a:off x="3945987" y="666105"/>
          <a:ext cx="2588807" cy="2588807"/>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Conscientious</a:t>
          </a:r>
        </a:p>
        <a:p>
          <a:pPr marL="0" lvl="0" indent="0" algn="ctr" defTabSz="755650">
            <a:lnSpc>
              <a:spcPct val="90000"/>
            </a:lnSpc>
            <a:spcBef>
              <a:spcPct val="0"/>
            </a:spcBef>
            <a:spcAft>
              <a:spcPct val="35000"/>
            </a:spcAft>
            <a:buNone/>
          </a:pPr>
          <a:r>
            <a:rPr lang="en-US" sz="1700" kern="1200" dirty="0"/>
            <a:t>Organized </a:t>
          </a:r>
        </a:p>
        <a:p>
          <a:pPr marL="0" lvl="0" indent="0" algn="ctr" defTabSz="755650">
            <a:lnSpc>
              <a:spcPct val="90000"/>
            </a:lnSpc>
            <a:spcBef>
              <a:spcPct val="0"/>
            </a:spcBef>
            <a:spcAft>
              <a:spcPct val="35000"/>
            </a:spcAft>
            <a:buNone/>
          </a:pPr>
          <a:r>
            <a:rPr lang="en-US" sz="1700" kern="1200" dirty="0"/>
            <a:t>Prepared</a:t>
          </a:r>
        </a:p>
        <a:p>
          <a:pPr marL="0" lvl="0" indent="0" algn="ctr" defTabSz="755650">
            <a:lnSpc>
              <a:spcPct val="90000"/>
            </a:lnSpc>
            <a:spcBef>
              <a:spcPct val="0"/>
            </a:spcBef>
            <a:spcAft>
              <a:spcPct val="35000"/>
            </a:spcAft>
            <a:buNone/>
          </a:pPr>
          <a:r>
            <a:rPr lang="en-US" sz="1700" kern="1200" dirty="0"/>
            <a:t>Detail Oriented </a:t>
          </a:r>
        </a:p>
        <a:p>
          <a:pPr marL="0" lvl="0" indent="0" algn="ctr" defTabSz="755650">
            <a:lnSpc>
              <a:spcPct val="90000"/>
            </a:lnSpc>
            <a:spcBef>
              <a:spcPct val="0"/>
            </a:spcBef>
            <a:spcAft>
              <a:spcPct val="35000"/>
            </a:spcAft>
            <a:buNone/>
          </a:pPr>
          <a:r>
            <a:rPr lang="en-US" sz="1700" kern="1200" dirty="0"/>
            <a:t>Mindful</a:t>
          </a:r>
        </a:p>
      </dsp:txBody>
      <dsp:txXfrm rot="-5400000">
        <a:off x="3945987" y="1424349"/>
        <a:ext cx="1830563" cy="1830563"/>
      </dsp:txXfrm>
    </dsp:sp>
    <dsp:sp modelId="{28F6A073-96DB-4771-83A3-33AC3FEE6F4E}">
      <dsp:nvSpPr>
        <dsp:cNvPr id="0" name=""/>
        <dsp:cNvSpPr/>
      </dsp:nvSpPr>
      <dsp:spPr>
        <a:xfrm rot="10800000">
          <a:off x="3945987" y="3374488"/>
          <a:ext cx="2588807" cy="2588807"/>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Extravert</a:t>
          </a:r>
        </a:p>
        <a:p>
          <a:pPr marL="0" lvl="0" indent="0" algn="ctr" defTabSz="755650">
            <a:lnSpc>
              <a:spcPct val="90000"/>
            </a:lnSpc>
            <a:spcBef>
              <a:spcPct val="0"/>
            </a:spcBef>
            <a:spcAft>
              <a:spcPct val="35000"/>
            </a:spcAft>
            <a:buNone/>
          </a:pPr>
          <a:r>
            <a:rPr lang="en-US" sz="1700" kern="1200" dirty="0"/>
            <a:t>Outgoing </a:t>
          </a:r>
        </a:p>
        <a:p>
          <a:pPr marL="0" lvl="0" indent="0" algn="ctr" defTabSz="755650">
            <a:lnSpc>
              <a:spcPct val="90000"/>
            </a:lnSpc>
            <a:spcBef>
              <a:spcPct val="0"/>
            </a:spcBef>
            <a:spcAft>
              <a:spcPct val="35000"/>
            </a:spcAft>
            <a:buNone/>
          </a:pPr>
          <a:r>
            <a:rPr lang="en-US" sz="1700" kern="1200" dirty="0"/>
            <a:t>Talkative </a:t>
          </a:r>
        </a:p>
        <a:p>
          <a:pPr marL="0" lvl="0" indent="0" algn="ctr" defTabSz="755650">
            <a:lnSpc>
              <a:spcPct val="90000"/>
            </a:lnSpc>
            <a:spcBef>
              <a:spcPct val="0"/>
            </a:spcBef>
            <a:spcAft>
              <a:spcPct val="35000"/>
            </a:spcAft>
            <a:buNone/>
          </a:pPr>
          <a:r>
            <a:rPr lang="en-US" sz="1700" kern="1200" dirty="0"/>
            <a:t>Social </a:t>
          </a:r>
        </a:p>
        <a:p>
          <a:pPr marL="0" lvl="0" indent="0" algn="ctr" defTabSz="755650">
            <a:lnSpc>
              <a:spcPct val="90000"/>
            </a:lnSpc>
            <a:spcBef>
              <a:spcPct val="0"/>
            </a:spcBef>
            <a:spcAft>
              <a:spcPct val="35000"/>
            </a:spcAft>
            <a:buNone/>
          </a:pPr>
          <a:r>
            <a:rPr lang="en-US" sz="1700" kern="1200" dirty="0"/>
            <a:t>Expressive</a:t>
          </a:r>
        </a:p>
      </dsp:txBody>
      <dsp:txXfrm rot="10800000">
        <a:off x="3945987" y="3374488"/>
        <a:ext cx="1830563" cy="1830563"/>
      </dsp:txXfrm>
    </dsp:sp>
    <dsp:sp modelId="{76DCC5A3-0F3A-437D-A7D2-E18E5F0B9E50}">
      <dsp:nvSpPr>
        <dsp:cNvPr id="0" name=""/>
        <dsp:cNvSpPr/>
      </dsp:nvSpPr>
      <dsp:spPr>
        <a:xfrm rot="16200000">
          <a:off x="1237605" y="3374488"/>
          <a:ext cx="2588807" cy="258880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Agreeable</a:t>
          </a:r>
        </a:p>
        <a:p>
          <a:pPr marL="0" lvl="0" indent="0" algn="ctr" defTabSz="755650">
            <a:lnSpc>
              <a:spcPct val="90000"/>
            </a:lnSpc>
            <a:spcBef>
              <a:spcPct val="0"/>
            </a:spcBef>
            <a:spcAft>
              <a:spcPct val="35000"/>
            </a:spcAft>
            <a:buNone/>
          </a:pPr>
          <a:r>
            <a:rPr lang="en-US" sz="1700" kern="1200" dirty="0"/>
            <a:t>Kind</a:t>
          </a:r>
        </a:p>
        <a:p>
          <a:pPr marL="0" lvl="0" indent="0" algn="ctr" defTabSz="755650">
            <a:lnSpc>
              <a:spcPct val="90000"/>
            </a:lnSpc>
            <a:spcBef>
              <a:spcPct val="0"/>
            </a:spcBef>
            <a:spcAft>
              <a:spcPct val="35000"/>
            </a:spcAft>
            <a:buNone/>
          </a:pPr>
          <a:r>
            <a:rPr lang="en-US" sz="1700" kern="1200" dirty="0"/>
            <a:t>Affectionate </a:t>
          </a:r>
        </a:p>
        <a:p>
          <a:pPr marL="0" lvl="0" indent="0" algn="ctr" defTabSz="755650">
            <a:lnSpc>
              <a:spcPct val="90000"/>
            </a:lnSpc>
            <a:spcBef>
              <a:spcPct val="0"/>
            </a:spcBef>
            <a:spcAft>
              <a:spcPct val="35000"/>
            </a:spcAft>
            <a:buNone/>
          </a:pPr>
          <a:r>
            <a:rPr lang="en-US" sz="1700" kern="1200" dirty="0"/>
            <a:t>Cooperative </a:t>
          </a:r>
        </a:p>
        <a:p>
          <a:pPr marL="0" lvl="0" indent="0" algn="ctr" defTabSz="755650">
            <a:lnSpc>
              <a:spcPct val="90000"/>
            </a:lnSpc>
            <a:spcBef>
              <a:spcPct val="0"/>
            </a:spcBef>
            <a:spcAft>
              <a:spcPct val="35000"/>
            </a:spcAft>
            <a:buNone/>
          </a:pPr>
          <a:r>
            <a:rPr lang="en-US" sz="1700" kern="1200" dirty="0"/>
            <a:t>Empathetic</a:t>
          </a:r>
        </a:p>
      </dsp:txBody>
      <dsp:txXfrm rot="5400000">
        <a:off x="1995849" y="3374488"/>
        <a:ext cx="1830563" cy="1830563"/>
      </dsp:txXfrm>
    </dsp:sp>
    <dsp:sp modelId="{026E6094-B7E6-4797-A8A1-72C2A539FA90}">
      <dsp:nvSpPr>
        <dsp:cNvPr id="0" name=""/>
        <dsp:cNvSpPr/>
      </dsp:nvSpPr>
      <dsp:spPr>
        <a:xfrm>
          <a:off x="3439287" y="2776611"/>
          <a:ext cx="893826" cy="77724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0BF12-0680-4605-B5AB-4D0791CDBE3B}">
      <dsp:nvSpPr>
        <dsp:cNvPr id="0" name=""/>
        <dsp:cNvSpPr/>
      </dsp:nvSpPr>
      <dsp:spPr>
        <a:xfrm rot="10800000">
          <a:off x="3439287" y="3075549"/>
          <a:ext cx="893826" cy="77724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45B6-D2B0-4296-996B-953539AA0983}">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B6D55-CD32-4184-9922-18BB1C82DF77}">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EE0CCE-74AB-4A20-AD1C-39BA61513ABC}">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1. Clarify the problem</a:t>
          </a:r>
        </a:p>
      </dsp:txBody>
      <dsp:txXfrm>
        <a:off x="1312541" y="828340"/>
        <a:ext cx="2148945" cy="911674"/>
      </dsp:txXfrm>
    </dsp:sp>
    <dsp:sp modelId="{37809916-90D1-44FB-99F8-CCE19A67B765}">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DD5CF-B7CE-470F-9D9C-0FED6A14B311}">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86A82-1297-403D-B307-79CE7C743094}">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2. Establish common goal</a:t>
          </a:r>
        </a:p>
      </dsp:txBody>
      <dsp:txXfrm>
        <a:off x="4942957" y="828340"/>
        <a:ext cx="2148945" cy="911674"/>
      </dsp:txXfrm>
    </dsp:sp>
    <dsp:sp modelId="{F0B423E0-64E3-49A2-B8F2-70B75DE51AD3}">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30E9E-4DFE-40E3-91E1-CFA8F875278E}">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105BCC-7052-4444-AFC7-B18EA255F892}">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3. Discuss ways to meet goal</a:t>
          </a:r>
        </a:p>
      </dsp:txBody>
      <dsp:txXfrm>
        <a:off x="8573374" y="828340"/>
        <a:ext cx="2148945" cy="911674"/>
      </dsp:txXfrm>
    </dsp:sp>
    <dsp:sp modelId="{84703B1B-4CE8-4746-9724-48C374EA23E3}">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2DF0E-2F83-4AC0-AC77-AF5C524132A8}">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548E8A-B1E0-42C6-964B-B0B8F55D080D}">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4. Determine barriers to goal</a:t>
          </a:r>
        </a:p>
      </dsp:txBody>
      <dsp:txXfrm>
        <a:off x="1312541" y="2452790"/>
        <a:ext cx="2148945" cy="911674"/>
      </dsp:txXfrm>
    </dsp:sp>
    <dsp:sp modelId="{C0AAC7D0-F9F9-4CCC-9B47-AEA6D909F0AF}">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F080C-C74A-4C2A-B235-3DA55971D7E9}">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63DF55-4B3A-4024-B6F9-4D2B78384C00}">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5. Agree on resolution</a:t>
          </a:r>
        </a:p>
      </dsp:txBody>
      <dsp:txXfrm>
        <a:off x="4942957" y="2452790"/>
        <a:ext cx="2148945" cy="91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DB166-2E03-4AB7-B990-97391E775CEF}">
      <dsp:nvSpPr>
        <dsp:cNvPr id="0" name=""/>
        <dsp:cNvSpPr/>
      </dsp:nvSpPr>
      <dsp:spPr>
        <a:xfrm>
          <a:off x="261774" y="-115283"/>
          <a:ext cx="5977247" cy="1315896"/>
        </a:xfrm>
        <a:prstGeom prst="roundRect">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Choose a Scenario/Create a Response</a:t>
          </a:r>
          <a:endParaRPr lang="en-US" sz="2000" kern="1200" dirty="0"/>
        </a:p>
      </dsp:txBody>
      <dsp:txXfrm>
        <a:off x="326011" y="-51046"/>
        <a:ext cx="5848773" cy="1187422"/>
      </dsp:txXfrm>
    </dsp:sp>
    <dsp:sp modelId="{7F7AF31E-791E-4002-8BF1-AEFD68C34FA8}">
      <dsp:nvSpPr>
        <dsp:cNvPr id="0" name=""/>
        <dsp:cNvSpPr/>
      </dsp:nvSpPr>
      <dsp:spPr>
        <a:xfrm>
          <a:off x="679190" y="921981"/>
          <a:ext cx="4344956" cy="4344956"/>
        </a:xfrm>
        <a:custGeom>
          <a:avLst/>
          <a:gdLst/>
          <a:ahLst/>
          <a:cxnLst/>
          <a:rect l="0" t="0" r="0" b="0"/>
          <a:pathLst>
            <a:path>
              <a:moveTo>
                <a:pt x="3430822" y="401537"/>
              </a:moveTo>
              <a:arcTo wR="2172478" hR="2172478" stAng="18323745" swAng="1112250"/>
            </a:path>
          </a:pathLst>
        </a:custGeom>
        <a:noFill/>
        <a:ln w="6350" cap="flat" cmpd="sng" algn="ctr">
          <a:solidFill>
            <a:schemeClr val="accent2">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9411B6D-8473-41E4-A6C9-2C5A66036540}">
      <dsp:nvSpPr>
        <dsp:cNvPr id="0" name=""/>
        <dsp:cNvSpPr/>
      </dsp:nvSpPr>
      <dsp:spPr>
        <a:xfrm>
          <a:off x="4054131" y="2007924"/>
          <a:ext cx="2737490" cy="1363847"/>
        </a:xfrm>
        <a:prstGeom prst="roundRect">
          <a:avLst/>
        </a:prstGeom>
        <a:gradFill rotWithShape="0">
          <a:gsLst>
            <a:gs pos="0">
              <a:schemeClr val="accent2">
                <a:shade val="50000"/>
                <a:hueOff val="-295587"/>
                <a:satOff val="3892"/>
                <a:lumOff val="23309"/>
                <a:alphaOff val="0"/>
                <a:satMod val="103000"/>
                <a:lumMod val="102000"/>
                <a:tint val="94000"/>
              </a:schemeClr>
            </a:gs>
            <a:gs pos="50000">
              <a:schemeClr val="accent2">
                <a:shade val="50000"/>
                <a:hueOff val="-295587"/>
                <a:satOff val="3892"/>
                <a:lumOff val="23309"/>
                <a:alphaOff val="0"/>
                <a:satMod val="110000"/>
                <a:lumMod val="100000"/>
                <a:shade val="100000"/>
              </a:schemeClr>
            </a:gs>
            <a:gs pos="100000">
              <a:schemeClr val="accent2">
                <a:shade val="50000"/>
                <a:hueOff val="-295587"/>
                <a:satOff val="3892"/>
                <a:lumOff val="233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t>Addressing a Lazy Co-worker</a:t>
          </a:r>
          <a:endParaRPr lang="en-US" sz="2000" kern="1200" dirty="0"/>
        </a:p>
      </dsp:txBody>
      <dsp:txXfrm>
        <a:off x="4120709" y="2074502"/>
        <a:ext cx="2604334" cy="1230691"/>
      </dsp:txXfrm>
    </dsp:sp>
    <dsp:sp modelId="{7EAE46A9-55F3-4952-AEBD-8DFF987AAE2F}">
      <dsp:nvSpPr>
        <dsp:cNvPr id="0" name=""/>
        <dsp:cNvSpPr/>
      </dsp:nvSpPr>
      <dsp:spPr>
        <a:xfrm>
          <a:off x="1225945" y="188482"/>
          <a:ext cx="4344956" cy="4344956"/>
        </a:xfrm>
        <a:custGeom>
          <a:avLst/>
          <a:gdLst/>
          <a:ahLst/>
          <a:cxnLst/>
          <a:rect l="0" t="0" r="0" b="0"/>
          <a:pathLst>
            <a:path>
              <a:moveTo>
                <a:pt x="3980290" y="3377250"/>
              </a:moveTo>
              <a:arcTo wR="2172478" hR="2172478" stAng="2020830" swAng="1092094"/>
            </a:path>
          </a:pathLst>
        </a:custGeom>
        <a:noFill/>
        <a:ln w="6350" cap="flat" cmpd="sng" algn="ctr">
          <a:solidFill>
            <a:schemeClr val="accent2">
              <a:shade val="90000"/>
              <a:hueOff val="-287340"/>
              <a:satOff val="204"/>
              <a:lumOff val="160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ED68820-DC93-4667-92AB-A86B633B0450}">
      <dsp:nvSpPr>
        <dsp:cNvPr id="0" name=""/>
        <dsp:cNvSpPr/>
      </dsp:nvSpPr>
      <dsp:spPr>
        <a:xfrm>
          <a:off x="1945808" y="3800277"/>
          <a:ext cx="2609180" cy="1782816"/>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t>Supervisor/Colleague taking credit for your work</a:t>
          </a:r>
          <a:endParaRPr lang="en-US" sz="2000" kern="1200" dirty="0"/>
        </a:p>
      </dsp:txBody>
      <dsp:txXfrm>
        <a:off x="2032838" y="3887307"/>
        <a:ext cx="2435120" cy="1608756"/>
      </dsp:txXfrm>
    </dsp:sp>
    <dsp:sp modelId="{56595BD1-D58A-4BC7-936E-FC38644C6D06}">
      <dsp:nvSpPr>
        <dsp:cNvPr id="0" name=""/>
        <dsp:cNvSpPr/>
      </dsp:nvSpPr>
      <dsp:spPr>
        <a:xfrm>
          <a:off x="920586" y="182661"/>
          <a:ext cx="4344956" cy="4344956"/>
        </a:xfrm>
        <a:custGeom>
          <a:avLst/>
          <a:gdLst/>
          <a:ahLst/>
          <a:cxnLst/>
          <a:rect l="0" t="0" r="0" b="0"/>
          <a:pathLst>
            <a:path>
              <a:moveTo>
                <a:pt x="844389" y="3891734"/>
              </a:moveTo>
              <a:arcTo wR="2172478" hR="2172478" stAng="7661118" swAng="1064850"/>
            </a:path>
          </a:pathLst>
        </a:custGeom>
        <a:noFill/>
        <a:ln w="6350" cap="flat" cmpd="sng" algn="ctr">
          <a:solidFill>
            <a:schemeClr val="accent2">
              <a:shade val="90000"/>
              <a:hueOff val="-574681"/>
              <a:satOff val="409"/>
              <a:lumOff val="321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D159275-3383-42EA-907D-C424BF76C706}">
      <dsp:nvSpPr>
        <dsp:cNvPr id="0" name=""/>
        <dsp:cNvSpPr/>
      </dsp:nvSpPr>
      <dsp:spPr>
        <a:xfrm>
          <a:off x="-241721" y="1963889"/>
          <a:ext cx="2639283" cy="1436459"/>
        </a:xfrm>
        <a:prstGeom prst="roundRect">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t>Approaching Supervisor for not providing appropriate PPE/Tools</a:t>
          </a:r>
          <a:endParaRPr lang="en-US" sz="2000" kern="1200" dirty="0"/>
        </a:p>
      </dsp:txBody>
      <dsp:txXfrm>
        <a:off x="-171599" y="2034011"/>
        <a:ext cx="2499039" cy="1296215"/>
      </dsp:txXfrm>
    </dsp:sp>
    <dsp:sp modelId="{4F4F1BFD-A733-49CA-80D3-512B9C17B81D}">
      <dsp:nvSpPr>
        <dsp:cNvPr id="0" name=""/>
        <dsp:cNvSpPr/>
      </dsp:nvSpPr>
      <dsp:spPr>
        <a:xfrm>
          <a:off x="1498104" y="908371"/>
          <a:ext cx="4344956" cy="4344956"/>
        </a:xfrm>
        <a:custGeom>
          <a:avLst/>
          <a:gdLst/>
          <a:ahLst/>
          <a:cxnLst/>
          <a:rect l="0" t="0" r="0" b="0"/>
          <a:pathLst>
            <a:path>
              <a:moveTo>
                <a:pt x="430136" y="874823"/>
              </a:moveTo>
              <a:arcTo wR="2172478" hR="2172478" stAng="13000672" swAng="1051313"/>
            </a:path>
          </a:pathLst>
        </a:custGeom>
        <a:noFill/>
        <a:ln w="6350" cap="flat" cmpd="sng" algn="ctr">
          <a:solidFill>
            <a:schemeClr val="accent2">
              <a:shade val="90000"/>
              <a:hueOff val="-287340"/>
              <a:satOff val="204"/>
              <a:lumOff val="160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C8716C94-6BE8-4AFC-AB5B-695DC0E28F76}" type="datetimeFigureOut">
              <a:rPr lang="en-US" smtClean="0"/>
              <a:t>6/23/2021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ECF80045-0507-4CB2-9DE4-C89F03A2CA56}" type="slidenum">
              <a:rPr lang="en-US" smtClean="0"/>
              <a:t>‹#›</a:t>
            </a:fld>
            <a:endParaRPr lang="en-US" dirty="0"/>
          </a:p>
        </p:txBody>
      </p:sp>
    </p:spTree>
    <p:extLst>
      <p:ext uri="{BB962C8B-B14F-4D97-AF65-F5344CB8AC3E}">
        <p14:creationId xmlns:p14="http://schemas.microsoft.com/office/powerpoint/2010/main" val="373615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describe the culture of your workplace? What is the overall climate of your worksites? Have you taken the temperature of the workers on your sites? What is your view of the workers on your site?</a:t>
            </a:r>
          </a:p>
        </p:txBody>
      </p:sp>
      <p:sp>
        <p:nvSpPr>
          <p:cNvPr id="4" name="Slide Number Placeholder 3"/>
          <p:cNvSpPr>
            <a:spLocks noGrp="1"/>
          </p:cNvSpPr>
          <p:nvPr>
            <p:ph type="sldNum" sz="quarter" idx="5"/>
          </p:nvPr>
        </p:nvSpPr>
        <p:spPr/>
        <p:txBody>
          <a:bodyPr/>
          <a:lstStyle/>
          <a:p>
            <a:fld id="{6AE3B89E-8976-425C-978A-CB17A7ECCEA9}" type="slidenum">
              <a:rPr lang="en-US" smtClean="0"/>
              <a:t>2</a:t>
            </a:fld>
            <a:endParaRPr lang="en-US" dirty="0"/>
          </a:p>
        </p:txBody>
      </p:sp>
    </p:spTree>
    <p:extLst>
      <p:ext uri="{BB962C8B-B14F-4D97-AF65-F5344CB8AC3E}">
        <p14:creationId xmlns:p14="http://schemas.microsoft.com/office/powerpoint/2010/main" val="131839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18</a:t>
            </a:fld>
            <a:endParaRPr lang="en-US" dirty="0"/>
          </a:p>
        </p:txBody>
      </p:sp>
    </p:spTree>
    <p:extLst>
      <p:ext uri="{BB962C8B-B14F-4D97-AF65-F5344CB8AC3E}">
        <p14:creationId xmlns:p14="http://schemas.microsoft.com/office/powerpoint/2010/main" val="396894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19</a:t>
            </a:fld>
            <a:endParaRPr lang="en-US" dirty="0"/>
          </a:p>
        </p:txBody>
      </p:sp>
    </p:spTree>
    <p:extLst>
      <p:ext uri="{BB962C8B-B14F-4D97-AF65-F5344CB8AC3E}">
        <p14:creationId xmlns:p14="http://schemas.microsoft.com/office/powerpoint/2010/main" val="1170579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20</a:t>
            </a:fld>
            <a:endParaRPr lang="en-US" dirty="0"/>
          </a:p>
        </p:txBody>
      </p:sp>
    </p:spTree>
    <p:extLst>
      <p:ext uri="{BB962C8B-B14F-4D97-AF65-F5344CB8AC3E}">
        <p14:creationId xmlns:p14="http://schemas.microsoft.com/office/powerpoint/2010/main" val="188515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21</a:t>
            </a:fld>
            <a:endParaRPr lang="en-US" dirty="0"/>
          </a:p>
        </p:txBody>
      </p:sp>
    </p:spTree>
    <p:extLst>
      <p:ext uri="{BB962C8B-B14F-4D97-AF65-F5344CB8AC3E}">
        <p14:creationId xmlns:p14="http://schemas.microsoft.com/office/powerpoint/2010/main" val="2661093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23</a:t>
            </a:fld>
            <a:endParaRPr lang="en-US" dirty="0"/>
          </a:p>
        </p:txBody>
      </p:sp>
    </p:spTree>
    <p:extLst>
      <p:ext uri="{BB962C8B-B14F-4D97-AF65-F5344CB8AC3E}">
        <p14:creationId xmlns:p14="http://schemas.microsoft.com/office/powerpoint/2010/main" val="49667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24</a:t>
            </a:fld>
            <a:endParaRPr lang="en-US" dirty="0"/>
          </a:p>
        </p:txBody>
      </p:sp>
    </p:spTree>
    <p:extLst>
      <p:ext uri="{BB962C8B-B14F-4D97-AF65-F5344CB8AC3E}">
        <p14:creationId xmlns:p14="http://schemas.microsoft.com/office/powerpoint/2010/main" val="6802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will resist change.</a:t>
            </a:r>
          </a:p>
          <a:p>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25</a:t>
            </a:fld>
            <a:endParaRPr lang="en-US" dirty="0"/>
          </a:p>
        </p:txBody>
      </p:sp>
    </p:spTree>
    <p:extLst>
      <p:ext uri="{BB962C8B-B14F-4D97-AF65-F5344CB8AC3E}">
        <p14:creationId xmlns:p14="http://schemas.microsoft.com/office/powerpoint/2010/main" val="26285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face it, conflict happens all the time. It is a normal, inescapable part of life. It is also an opportunity to understand and appreciate opposing preferences and </a:t>
            </a:r>
            <a:r>
              <a:rPr lang="en-US" dirty="0" err="1"/>
              <a:t>values.Situation</a:t>
            </a:r>
            <a:r>
              <a:rPr lang="en-US" dirty="0"/>
              <a:t>: Person only good enough for the broom </a:t>
            </a:r>
          </a:p>
          <a:p>
            <a:endParaRPr lang="en-US" dirty="0"/>
          </a:p>
          <a:p>
            <a:r>
              <a:rPr lang="en-US" dirty="0"/>
              <a:t>It is important to address conflict in a direct, positive manner. The disagreement should be issue focused and not personal.</a:t>
            </a:r>
          </a:p>
          <a:p>
            <a:endParaRPr lang="en-US" dirty="0"/>
          </a:p>
          <a:p>
            <a:r>
              <a:rPr lang="en-US" dirty="0"/>
              <a:t>When approaching conflict with all parties in the conflict, you can utilize these steps.</a:t>
            </a:r>
          </a:p>
          <a:p>
            <a:pPr marL="232943" indent="-232943">
              <a:buAutoNum type="arabicPeriod"/>
            </a:pPr>
            <a:r>
              <a:rPr lang="en-US" dirty="0"/>
              <a:t>Clarify what the disagreement is. Let both parties tell their side of the disagreement.</a:t>
            </a:r>
          </a:p>
          <a:p>
            <a:pPr marL="232943" indent="-232943">
              <a:buAutoNum type="arabicPeriod"/>
            </a:pPr>
            <a:r>
              <a:rPr lang="en-US" dirty="0"/>
              <a:t>Establish a common goal for both parties.</a:t>
            </a:r>
          </a:p>
          <a:p>
            <a:pPr marL="232943" indent="-232943">
              <a:buAutoNum type="arabicPeriod"/>
            </a:pPr>
            <a:r>
              <a:rPr lang="en-US" dirty="0"/>
              <a:t>Discuss ways to meet the goal.</a:t>
            </a:r>
          </a:p>
          <a:p>
            <a:pPr marL="232943" indent="-232943">
              <a:buAutoNum type="arabicPeriod"/>
            </a:pPr>
            <a:r>
              <a:rPr lang="en-US" dirty="0"/>
              <a:t>Determine the barriers to meeting the common goal.</a:t>
            </a:r>
          </a:p>
          <a:p>
            <a:pPr marL="232943" indent="-232943">
              <a:buAutoNum type="arabicPeriod"/>
            </a:pPr>
            <a:r>
              <a:rPr lang="en-US" dirty="0"/>
              <a:t>Agree on the best way to resolve the conflict. Make sure both parties agree to the solution and determine the responsibilities each party has in the resolution.</a:t>
            </a:r>
          </a:p>
          <a:p>
            <a:pPr marL="232943" indent="-232943">
              <a:buAutoNum type="arabicPeriod"/>
            </a:pPr>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26</a:t>
            </a:fld>
            <a:endParaRPr lang="en-US" dirty="0"/>
          </a:p>
        </p:txBody>
      </p:sp>
    </p:spTree>
    <p:extLst>
      <p:ext uri="{BB962C8B-B14F-4D97-AF65-F5344CB8AC3E}">
        <p14:creationId xmlns:p14="http://schemas.microsoft.com/office/powerpoint/2010/main" val="2056425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28</a:t>
            </a:fld>
            <a:endParaRPr lang="en-US" dirty="0"/>
          </a:p>
        </p:txBody>
      </p:sp>
    </p:spTree>
    <p:extLst>
      <p:ext uri="{BB962C8B-B14F-4D97-AF65-F5344CB8AC3E}">
        <p14:creationId xmlns:p14="http://schemas.microsoft.com/office/powerpoint/2010/main" val="263116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3</a:t>
            </a:fld>
            <a:endParaRPr lang="en-US" dirty="0"/>
          </a:p>
        </p:txBody>
      </p:sp>
    </p:spTree>
    <p:extLst>
      <p:ext uri="{BB962C8B-B14F-4D97-AF65-F5344CB8AC3E}">
        <p14:creationId xmlns:p14="http://schemas.microsoft.com/office/powerpoint/2010/main" val="299013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within many cultural systems that intersect with each other. Keep in mind, even though we live within these systems, we are not regarded in every system the same. </a:t>
            </a:r>
          </a:p>
        </p:txBody>
      </p:sp>
      <p:sp>
        <p:nvSpPr>
          <p:cNvPr id="4" name="Slide Number Placeholder 3"/>
          <p:cNvSpPr>
            <a:spLocks noGrp="1"/>
          </p:cNvSpPr>
          <p:nvPr>
            <p:ph type="sldNum" sz="quarter" idx="5"/>
          </p:nvPr>
        </p:nvSpPr>
        <p:spPr/>
        <p:txBody>
          <a:bodyPr/>
          <a:lstStyle/>
          <a:p>
            <a:fld id="{ECF80045-0507-4CB2-9DE4-C89F03A2CA56}" type="slidenum">
              <a:rPr lang="en-US" smtClean="0"/>
              <a:t>5</a:t>
            </a:fld>
            <a:endParaRPr lang="en-US" dirty="0"/>
          </a:p>
        </p:txBody>
      </p:sp>
    </p:spTree>
    <p:extLst>
      <p:ext uri="{BB962C8B-B14F-4D97-AF65-F5344CB8AC3E}">
        <p14:creationId xmlns:p14="http://schemas.microsoft.com/office/powerpoint/2010/main" val="350866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1980’s- Common for drivers to discard trash from car into the street. </a:t>
            </a:r>
          </a:p>
          <a:p>
            <a:r>
              <a:rPr lang="en-US" dirty="0"/>
              <a:t>1990’s- Smoking permitted in most public places.</a:t>
            </a:r>
          </a:p>
          <a:p>
            <a:r>
              <a:rPr lang="en-US" dirty="0"/>
              <a:t>Culture gradually shifts as it absorbs changes in society.</a:t>
            </a:r>
          </a:p>
        </p:txBody>
      </p:sp>
      <p:sp>
        <p:nvSpPr>
          <p:cNvPr id="4" name="Slide Number Placeholder 3"/>
          <p:cNvSpPr>
            <a:spLocks noGrp="1"/>
          </p:cNvSpPr>
          <p:nvPr>
            <p:ph type="sldNum" sz="quarter" idx="5"/>
          </p:nvPr>
        </p:nvSpPr>
        <p:spPr/>
        <p:txBody>
          <a:bodyPr/>
          <a:lstStyle/>
          <a:p>
            <a:fld id="{ECF80045-0507-4CB2-9DE4-C89F03A2CA56}" type="slidenum">
              <a:rPr lang="en-US" smtClean="0"/>
              <a:t>6</a:t>
            </a:fld>
            <a:endParaRPr lang="en-US" dirty="0"/>
          </a:p>
        </p:txBody>
      </p:sp>
    </p:spTree>
    <p:extLst>
      <p:ext uri="{BB962C8B-B14F-4D97-AF65-F5344CB8AC3E}">
        <p14:creationId xmlns:p14="http://schemas.microsoft.com/office/powerpoint/2010/main" val="102923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met someone…</a:t>
            </a:r>
          </a:p>
        </p:txBody>
      </p:sp>
      <p:sp>
        <p:nvSpPr>
          <p:cNvPr id="4" name="Slide Number Placeholder 3"/>
          <p:cNvSpPr>
            <a:spLocks noGrp="1"/>
          </p:cNvSpPr>
          <p:nvPr>
            <p:ph type="sldNum" sz="quarter" idx="5"/>
          </p:nvPr>
        </p:nvSpPr>
        <p:spPr/>
        <p:txBody>
          <a:bodyPr/>
          <a:lstStyle/>
          <a:p>
            <a:fld id="{ECF80045-0507-4CB2-9DE4-C89F03A2CA56}" type="slidenum">
              <a:rPr lang="en-US" smtClean="0"/>
              <a:t>9</a:t>
            </a:fld>
            <a:endParaRPr lang="en-US" dirty="0"/>
          </a:p>
        </p:txBody>
      </p:sp>
    </p:spTree>
    <p:extLst>
      <p:ext uri="{BB962C8B-B14F-4D97-AF65-F5344CB8AC3E}">
        <p14:creationId xmlns:p14="http://schemas.microsoft.com/office/powerpoint/2010/main" val="285094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The Bystander Effect is a term used to describe the tendency of individuals to feel less responsible to help or take action when they are in a group. There are many reasons why people choose not to get involved when they witness a threatening or uncomfortable situation, especially when there are others present. Some people just don’t want to get involved, or they look to others to step in, or they fear becoming a target themselves if they do or say something. In the workplace, being a passive onlooker to harassment and other abusive conduct can perpetuate a toxic work environment that can negatively affect many people beyond the direct targets. </a:t>
            </a:r>
          </a:p>
          <a:p>
            <a:endParaRPr lang="en-US" dirty="0"/>
          </a:p>
          <a:p>
            <a:r>
              <a:rPr lang="en-US" dirty="0"/>
              <a:t>When we intervene, we signal to the perpetrator that their behavior is unacceptable. If such messages are constantly reinforced on the work site, we can shift the boundaries of what is considered acceptable and problem behavior can be stopped.</a:t>
            </a:r>
          </a:p>
          <a:p>
            <a:endParaRPr lang="en-US" dirty="0"/>
          </a:p>
          <a:p>
            <a:r>
              <a:rPr lang="en-US" dirty="0"/>
              <a:t>Learning to recognize when someone is in danger and how you can intervene safely is an essential skill. Safely intervening could mean anything from a disapproving look, interrupting or distracting someone, not laughing at a sexist or a violent joke, or talking to a co-worker about their behavior in a non-confrontational way. It also means to  ensure the care of the coworker who’s experienced problematic behavior. Other times, it means asking other co-workers, supervisors, or the public owner representatives for help.</a:t>
            </a:r>
          </a:p>
          <a:p>
            <a:r>
              <a:rPr lang="en-US" dirty="0"/>
              <a:t> </a:t>
            </a:r>
          </a:p>
          <a:p>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14</a:t>
            </a:fld>
            <a:endParaRPr lang="en-US" dirty="0"/>
          </a:p>
        </p:txBody>
      </p:sp>
    </p:spTree>
    <p:extLst>
      <p:ext uri="{BB962C8B-B14F-4D97-AF65-F5344CB8AC3E}">
        <p14:creationId xmlns:p14="http://schemas.microsoft.com/office/powerpoint/2010/main" val="322467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The Bystander Effect is a term used to describe the tendency of individuals to feel less responsible to help or take action when they are in a group. There are many reasons why people choose not to get involved when they witness a threatening or uncomfortable situation, especially when there are others present. Some people just don’t want to get involved, or they look to others to step in, or they fear becoming a target themselves if they do or say something. In the workplace, being a passive onlooker to harassment and other abusive conduct can perpetuate a toxic work environment that can negatively affect many people beyond the direct targets. </a:t>
            </a:r>
          </a:p>
          <a:p>
            <a:endParaRPr lang="en-US" dirty="0"/>
          </a:p>
          <a:p>
            <a:r>
              <a:rPr lang="en-US" dirty="0"/>
              <a:t>When we intervene, we signal to the perpetrator that their behavior is unacceptable. If such messages are constantly reinforced on the work site, we can shift the boundaries of what is considered acceptable and problem behavior can be stopped.</a:t>
            </a:r>
          </a:p>
          <a:p>
            <a:endParaRPr lang="en-US" dirty="0"/>
          </a:p>
          <a:p>
            <a:r>
              <a:rPr lang="en-US" dirty="0"/>
              <a:t>Learning to recognize when someone is in danger and how you can intervene safely is an essential skill. Safely intervening could mean anything from a disapproving look, interrupting or distracting someone, not laughing at a sexist or a violent joke, or talking to a co-worker about their behavior in a non-confrontational way. It also means to  ensure the care of the coworker who’s experienced problematic behavior. Other times, it means asking other co-workers, supervisors, or the public owner representatives for help.</a:t>
            </a:r>
          </a:p>
          <a:p>
            <a:r>
              <a:rPr lang="en-US" dirty="0"/>
              <a:t> </a:t>
            </a:r>
          </a:p>
          <a:p>
            <a:endParaRPr lang="en-US" dirty="0"/>
          </a:p>
        </p:txBody>
      </p:sp>
      <p:sp>
        <p:nvSpPr>
          <p:cNvPr id="4" name="Slide Number Placeholder 3"/>
          <p:cNvSpPr>
            <a:spLocks noGrp="1"/>
          </p:cNvSpPr>
          <p:nvPr>
            <p:ph type="sldNum" sz="quarter" idx="5"/>
          </p:nvPr>
        </p:nvSpPr>
        <p:spPr/>
        <p:txBody>
          <a:bodyPr/>
          <a:lstStyle/>
          <a:p>
            <a:fld id="{6AE3B89E-8976-425C-978A-CB17A7ECCEA9}" type="slidenum">
              <a:rPr lang="en-US" smtClean="0"/>
              <a:t>15</a:t>
            </a:fld>
            <a:endParaRPr lang="en-US" dirty="0"/>
          </a:p>
        </p:txBody>
      </p:sp>
    </p:spTree>
    <p:extLst>
      <p:ext uri="{BB962C8B-B14F-4D97-AF65-F5344CB8AC3E}">
        <p14:creationId xmlns:p14="http://schemas.microsoft.com/office/powerpoint/2010/main" val="70170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16</a:t>
            </a:fld>
            <a:endParaRPr lang="en-US" dirty="0"/>
          </a:p>
        </p:txBody>
      </p:sp>
    </p:spTree>
    <p:extLst>
      <p:ext uri="{BB962C8B-B14F-4D97-AF65-F5344CB8AC3E}">
        <p14:creationId xmlns:p14="http://schemas.microsoft.com/office/powerpoint/2010/main" val="4842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there ever been a time when you were either a victim or a witness of discrimination and you did/said nothing?</a:t>
            </a:r>
          </a:p>
          <a:p>
            <a:endParaRPr lang="en-US" dirty="0"/>
          </a:p>
          <a:p>
            <a:r>
              <a:rPr lang="en-US" dirty="0"/>
              <a:t>Why didn’t you intervene?</a:t>
            </a:r>
          </a:p>
          <a:p>
            <a:endParaRPr lang="en-US" dirty="0"/>
          </a:p>
          <a:p>
            <a:r>
              <a:rPr lang="en-US" dirty="0"/>
              <a:t>There are many reasons people don’t intervene. Maybe they thought they were the only one who felt that way or they didn’t want to go against the group. Maybe they felt they didn’t know what to do or were too shocked or angry to respond. And many times they just didn’t know what to do!</a:t>
            </a:r>
          </a:p>
          <a:p>
            <a:endParaRPr lang="en-US" dirty="0"/>
          </a:p>
          <a:p>
            <a:r>
              <a:rPr lang="en-US" dirty="0"/>
              <a:t>You know at some point you will see or hear something inappropriate or discriminatory. It is your responsibility to be prepared, know what you will say, and how you will handle it.</a:t>
            </a:r>
          </a:p>
          <a:p>
            <a:endParaRPr lang="en-US" dirty="0"/>
          </a:p>
          <a:p>
            <a:r>
              <a:rPr lang="en-US" dirty="0"/>
              <a:t>Sometimes it helps to identify the behavior. Point out their behavior to help them hear what they are really saying. “so what I hear you saying is no women should be allowing on the job site.”</a:t>
            </a:r>
          </a:p>
          <a:p>
            <a:endParaRPr lang="en-US" dirty="0"/>
          </a:p>
          <a:p>
            <a:r>
              <a:rPr lang="en-US" dirty="0"/>
              <a:t>Appeal to their principle by saying something like “I’ve always though you were fair minded. It shocks me to hear you say something so biased.”</a:t>
            </a:r>
          </a:p>
          <a:p>
            <a:r>
              <a:rPr lang="en-US" dirty="0"/>
              <a:t>Inform them the behavior will not be tolerated and follow through by taking action if the behavior continues.</a:t>
            </a:r>
          </a:p>
          <a:p>
            <a:endParaRPr lang="en-US" dirty="0"/>
          </a:p>
          <a:p>
            <a:r>
              <a:rPr lang="en-US" dirty="0"/>
              <a:t>Some other things you can do is make the person consider the victim’s perspective – imagine what they are thinking/feeling; imaging being in their situation; imagine if that was your daughter</a:t>
            </a:r>
          </a:p>
        </p:txBody>
      </p:sp>
      <p:sp>
        <p:nvSpPr>
          <p:cNvPr id="4" name="Slide Number Placeholder 3"/>
          <p:cNvSpPr>
            <a:spLocks noGrp="1"/>
          </p:cNvSpPr>
          <p:nvPr>
            <p:ph type="sldNum" sz="quarter" idx="5"/>
          </p:nvPr>
        </p:nvSpPr>
        <p:spPr/>
        <p:txBody>
          <a:bodyPr/>
          <a:lstStyle/>
          <a:p>
            <a:fld id="{6AE3B89E-8976-425C-978A-CB17A7ECCEA9}" type="slidenum">
              <a:rPr lang="en-US" smtClean="0"/>
              <a:t>17</a:t>
            </a:fld>
            <a:endParaRPr lang="en-US" dirty="0"/>
          </a:p>
        </p:txBody>
      </p:sp>
    </p:spTree>
    <p:extLst>
      <p:ext uri="{BB962C8B-B14F-4D97-AF65-F5344CB8AC3E}">
        <p14:creationId xmlns:p14="http://schemas.microsoft.com/office/powerpoint/2010/main" val="40044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AB9A-9F80-43F6-8DFA-81688B925A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60F8D-3812-4204-B554-2BD08D6EF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010B8-4DBB-4356-BD66-740C265DAF06}"/>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5" name="Footer Placeholder 4">
            <a:extLst>
              <a:ext uri="{FF2B5EF4-FFF2-40B4-BE49-F238E27FC236}">
                <a16:creationId xmlns:a16="http://schemas.microsoft.com/office/drawing/2014/main" id="{135943D8-B207-4219-A311-5825FCE2BC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E39EE-1D0E-45D8-BBFA-524AA5B0DC90}"/>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8032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4B90-498D-4C93-AFA7-7B9CED7B9A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6254C-BB22-4780-8923-838EE6847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AB6E4-1C3A-4BB1-8163-930B3528EA61}"/>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5" name="Footer Placeholder 4">
            <a:extLst>
              <a:ext uri="{FF2B5EF4-FFF2-40B4-BE49-F238E27FC236}">
                <a16:creationId xmlns:a16="http://schemas.microsoft.com/office/drawing/2014/main" id="{CA1FAEC7-7E9F-4213-911A-8652193208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844DCC-C460-4C11-8A25-7A58DC1BBB54}"/>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251397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C78F0C-4D32-4FB8-9D03-FD52DFD15E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A67CF5-4DDE-4147-BCB7-163676D55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2E6D-50BA-4020-98F8-D870F37626A0}"/>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5" name="Footer Placeholder 4">
            <a:extLst>
              <a:ext uri="{FF2B5EF4-FFF2-40B4-BE49-F238E27FC236}">
                <a16:creationId xmlns:a16="http://schemas.microsoft.com/office/drawing/2014/main" id="{CF431EB4-641C-4E94-A181-F64FC4B0C4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A48867-8067-4AD8-8ACE-1E4C115228B2}"/>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251637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8167-5A8E-4049-B356-FC2791568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9F6AC-A666-4C29-BE85-9A0110C78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26AE6-C02E-48D3-B0D6-ADCDE72AEC03}"/>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5" name="Footer Placeholder 4">
            <a:extLst>
              <a:ext uri="{FF2B5EF4-FFF2-40B4-BE49-F238E27FC236}">
                <a16:creationId xmlns:a16="http://schemas.microsoft.com/office/drawing/2014/main" id="{5381D883-7060-41A5-92C2-15E8D9A77E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A94F1C-A2D3-4AD7-B69E-5856C44F49C3}"/>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351734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A723-EC1A-4E12-99CD-659E8A4B95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BB4B7-7F6E-441D-BDC3-150907A5A5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A3DC7-92A1-4E8B-A855-43982794E66E}"/>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5" name="Footer Placeholder 4">
            <a:extLst>
              <a:ext uri="{FF2B5EF4-FFF2-40B4-BE49-F238E27FC236}">
                <a16:creationId xmlns:a16="http://schemas.microsoft.com/office/drawing/2014/main" id="{247B7ABB-1274-4D07-B0AD-72341D7210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996CDF-E533-4E56-84B8-44A0306B6CFD}"/>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356038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CF0B-62AB-4F0B-A3BC-B653DCC8D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541B7-6527-40DA-9E45-A01D3FA612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1796A2-33FE-4384-A489-892DF4F47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65BC4E-34F5-48BF-B837-1FA40A2CDBB1}"/>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6" name="Footer Placeholder 5">
            <a:extLst>
              <a:ext uri="{FF2B5EF4-FFF2-40B4-BE49-F238E27FC236}">
                <a16:creationId xmlns:a16="http://schemas.microsoft.com/office/drawing/2014/main" id="{2B92AD51-E774-4FE7-833E-641E588575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8044CA-31D9-4B60-9BA0-EC6256157CD4}"/>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393403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C0A2-19F7-4BF8-8110-3F11DADA27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531DB1-1040-49E7-A5C8-D999A1B05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6F01D-D631-434A-ACE1-52425B6A5F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5D670-D65F-4FAB-9B70-789BD00EC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92DDA2-96F0-4EAF-857B-5E3B457B3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A81575-C375-4662-BD95-07877F30023D}"/>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8" name="Footer Placeholder 7">
            <a:extLst>
              <a:ext uri="{FF2B5EF4-FFF2-40B4-BE49-F238E27FC236}">
                <a16:creationId xmlns:a16="http://schemas.microsoft.com/office/drawing/2014/main" id="{3281804E-3544-43D9-9368-4F6F3E3F4A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BF89388-D87D-4E17-9D25-360CA31686CE}"/>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171957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907F-4145-4DF6-BC87-B31430B1A7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FE69C5-A2FC-4710-8CDC-942A7CB62257}"/>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4" name="Footer Placeholder 3">
            <a:extLst>
              <a:ext uri="{FF2B5EF4-FFF2-40B4-BE49-F238E27FC236}">
                <a16:creationId xmlns:a16="http://schemas.microsoft.com/office/drawing/2014/main" id="{9EFB5156-F2C3-4602-9516-5709312737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2CB4B3-7E35-4A4F-8555-E873D0BC1F24}"/>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376751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1CA89-D29F-468F-8CDD-4C9C7EBFF1A1}"/>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3" name="Footer Placeholder 2">
            <a:extLst>
              <a:ext uri="{FF2B5EF4-FFF2-40B4-BE49-F238E27FC236}">
                <a16:creationId xmlns:a16="http://schemas.microsoft.com/office/drawing/2014/main" id="{0419EE3F-4461-47E9-8E43-AF94CADEF1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1D6C6B-30D3-4774-86C6-09038B0809C6}"/>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22473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F3AD-EC4A-46DC-B2EF-D2E57C232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36EC68-0393-4DFF-81C5-6FB2B1E82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9BF464-34E8-4427-8FE4-2136BE679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D8CE0-49AE-4CCF-A7A7-E55D8D7B1FE7}"/>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6" name="Footer Placeholder 5">
            <a:extLst>
              <a:ext uri="{FF2B5EF4-FFF2-40B4-BE49-F238E27FC236}">
                <a16:creationId xmlns:a16="http://schemas.microsoft.com/office/drawing/2014/main" id="{545ECE97-8EA1-47B0-AF4F-9387F98D73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14FDE8-DB0D-420F-B824-317F43D54442}"/>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219585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E164-24E7-47E2-B747-410DD3E5B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3FA90-AC60-409D-84E1-4C0842D48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1992091-8D50-4A48-A825-3A4BAF361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40C8A-452C-4628-A540-DE9AE392565B}"/>
              </a:ext>
            </a:extLst>
          </p:cNvPr>
          <p:cNvSpPr>
            <a:spLocks noGrp="1"/>
          </p:cNvSpPr>
          <p:nvPr>
            <p:ph type="dt" sz="half" idx="10"/>
          </p:nvPr>
        </p:nvSpPr>
        <p:spPr/>
        <p:txBody>
          <a:bodyPr/>
          <a:lstStyle/>
          <a:p>
            <a:fld id="{74BCA9F3-D33E-43F3-A160-1A905DAE4384}" type="datetimeFigureOut">
              <a:rPr lang="en-US" smtClean="0"/>
              <a:t>6/23/2021</a:t>
            </a:fld>
            <a:endParaRPr lang="en-US" dirty="0"/>
          </a:p>
        </p:txBody>
      </p:sp>
      <p:sp>
        <p:nvSpPr>
          <p:cNvPr id="6" name="Footer Placeholder 5">
            <a:extLst>
              <a:ext uri="{FF2B5EF4-FFF2-40B4-BE49-F238E27FC236}">
                <a16:creationId xmlns:a16="http://schemas.microsoft.com/office/drawing/2014/main" id="{3F291D25-5D94-49D5-A7F4-2791EBF082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5919C9-791D-452B-9948-878A260CD73C}"/>
              </a:ext>
            </a:extLst>
          </p:cNvPr>
          <p:cNvSpPr>
            <a:spLocks noGrp="1"/>
          </p:cNvSpPr>
          <p:nvPr>
            <p:ph type="sldNum" sz="quarter" idx="12"/>
          </p:nvPr>
        </p:nvSpPr>
        <p:spPr/>
        <p:txBody>
          <a:bodyPr/>
          <a:lstStyle/>
          <a:p>
            <a:fld id="{D8DCABA3-470A-4596-B5F7-FBB39027D181}" type="slidenum">
              <a:rPr lang="en-US" smtClean="0"/>
              <a:t>‹#›</a:t>
            </a:fld>
            <a:endParaRPr lang="en-US" dirty="0"/>
          </a:p>
        </p:txBody>
      </p:sp>
    </p:spTree>
    <p:extLst>
      <p:ext uri="{BB962C8B-B14F-4D97-AF65-F5344CB8AC3E}">
        <p14:creationId xmlns:p14="http://schemas.microsoft.com/office/powerpoint/2010/main" val="167961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4FE1A-49E6-4809-97B2-26769E52E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133538-80A1-4A3D-82E0-6799FC7DC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F39B7-B2D1-4FA8-A2C9-6A7507199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CA9F3-D33E-43F3-A160-1A905DAE4384}" type="datetimeFigureOut">
              <a:rPr lang="en-US" smtClean="0"/>
              <a:t>6/23/2021</a:t>
            </a:fld>
            <a:endParaRPr lang="en-US" dirty="0"/>
          </a:p>
        </p:txBody>
      </p:sp>
      <p:sp>
        <p:nvSpPr>
          <p:cNvPr id="5" name="Footer Placeholder 4">
            <a:extLst>
              <a:ext uri="{FF2B5EF4-FFF2-40B4-BE49-F238E27FC236}">
                <a16:creationId xmlns:a16="http://schemas.microsoft.com/office/drawing/2014/main" id="{9723A642-27D3-4374-BBC1-A9E5770D30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D6D48D-C29F-4F48-A5D3-6C93684AE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CABA3-470A-4596-B5F7-FBB39027D181}" type="slidenum">
              <a:rPr lang="en-US" smtClean="0"/>
              <a:t>‹#›</a:t>
            </a:fld>
            <a:endParaRPr lang="en-US" dirty="0"/>
          </a:p>
        </p:txBody>
      </p:sp>
    </p:spTree>
    <p:extLst>
      <p:ext uri="{BB962C8B-B14F-4D97-AF65-F5344CB8AC3E}">
        <p14:creationId xmlns:p14="http://schemas.microsoft.com/office/powerpoint/2010/main" val="247904861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TRNpM0rwxIY?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www.peoplematters.in/article/employee-engagement/4-ways-start-ups-can-create-great-workplace-culture-12834"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table, sitting&#10;&#10;Description automatically generated">
            <a:extLst>
              <a:ext uri="{FF2B5EF4-FFF2-40B4-BE49-F238E27FC236}">
                <a16:creationId xmlns:a16="http://schemas.microsoft.com/office/drawing/2014/main" id="{C33CC1A8-C5F0-46F4-A615-3F921EFCC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65275" cy="2849217"/>
          </a:xfrm>
          <a:prstGeom prst="rect">
            <a:avLst/>
          </a:prstGeom>
        </p:spPr>
      </p:pic>
      <p:sp>
        <p:nvSpPr>
          <p:cNvPr id="3" name="Rectangle 2">
            <a:extLst>
              <a:ext uri="{FF2B5EF4-FFF2-40B4-BE49-F238E27FC236}">
                <a16:creationId xmlns:a16="http://schemas.microsoft.com/office/drawing/2014/main" id="{17BEB5FC-E290-42E4-91D0-C0BA8B261C65}"/>
              </a:ext>
            </a:extLst>
          </p:cNvPr>
          <p:cNvSpPr/>
          <p:nvPr/>
        </p:nvSpPr>
        <p:spPr>
          <a:xfrm>
            <a:off x="0" y="2849217"/>
            <a:ext cx="12192000" cy="16016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3D7120F9-92CC-4B38-90D7-C275A9F7CCA4}"/>
              </a:ext>
            </a:extLst>
          </p:cNvPr>
          <p:cNvSpPr txBox="1">
            <a:spLocks/>
          </p:cNvSpPr>
          <p:nvPr/>
        </p:nvSpPr>
        <p:spPr>
          <a:xfrm>
            <a:off x="1325217" y="3051871"/>
            <a:ext cx="9912627" cy="13990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rPr>
              <a:t>Ambassador Leadership</a:t>
            </a:r>
          </a:p>
          <a:p>
            <a:pPr marL="0" indent="0" algn="ctr">
              <a:buNone/>
            </a:pPr>
            <a:r>
              <a:rPr lang="en-US" sz="3600" b="1" dirty="0">
                <a:solidFill>
                  <a:schemeClr val="bg1"/>
                </a:solidFill>
              </a:rPr>
              <a:t>Understanding Influence</a:t>
            </a:r>
          </a:p>
          <a:p>
            <a:pPr marL="0" indent="0" algn="ctr">
              <a:buNone/>
            </a:pPr>
            <a:r>
              <a:rPr lang="en-US" sz="4400" b="1" dirty="0">
                <a:solidFill>
                  <a:schemeClr val="bg1"/>
                </a:solidFill>
              </a:rPr>
              <a:t>  </a:t>
            </a:r>
          </a:p>
          <a:p>
            <a:pPr marL="0" indent="0" algn="ctr">
              <a:buNone/>
            </a:pPr>
            <a:endParaRPr lang="en-US" sz="4400" b="1"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CA7924E7-402E-4CC2-B24F-EE84B4F6C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609" y="261827"/>
            <a:ext cx="3469240" cy="2195273"/>
          </a:xfrm>
          <a:prstGeom prst="rect">
            <a:avLst/>
          </a:prstGeom>
        </p:spPr>
      </p:pic>
    </p:spTree>
    <p:extLst>
      <p:ext uri="{BB962C8B-B14F-4D97-AF65-F5344CB8AC3E}">
        <p14:creationId xmlns:p14="http://schemas.microsoft.com/office/powerpoint/2010/main" val="293456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3696FAC-73BC-4E60-B420-0E2ED7D62BF9}"/>
              </a:ext>
            </a:extLst>
          </p:cNvPr>
          <p:cNvSpPr txBox="1"/>
          <p:nvPr/>
        </p:nvSpPr>
        <p:spPr>
          <a:xfrm>
            <a:off x="8134350" y="1152525"/>
            <a:ext cx="3771900" cy="4401205"/>
          </a:xfrm>
          <a:prstGeom prst="rect">
            <a:avLst/>
          </a:prstGeom>
          <a:noFill/>
        </p:spPr>
        <p:txBody>
          <a:bodyPr wrap="square" rtlCol="0">
            <a:spAutoFit/>
          </a:bodyPr>
          <a:lstStyle/>
          <a:p>
            <a:endParaRPr lang="en-US" sz="2000" dirty="0"/>
          </a:p>
          <a:p>
            <a:r>
              <a:rPr lang="en-US" sz="2000" dirty="0">
                <a:ln w="0"/>
                <a:solidFill>
                  <a:schemeClr val="accent1"/>
                </a:solidFill>
                <a:effectLst>
                  <a:outerShdw blurRad="38100" dist="25400" dir="5400000" algn="ctr" rotWithShape="0">
                    <a:srgbClr val="6E747A">
                      <a:alpha val="43000"/>
                    </a:srgbClr>
                  </a:outerShdw>
                </a:effectLst>
              </a:rPr>
              <a:t>Personality Types</a:t>
            </a:r>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Average </a:t>
            </a:r>
          </a:p>
          <a:p>
            <a:r>
              <a:rPr lang="en-US" sz="2000" dirty="0"/>
              <a:t>High Extrovert/Low Openness</a:t>
            </a:r>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Reserved</a:t>
            </a:r>
          </a:p>
          <a:p>
            <a:r>
              <a:rPr lang="en-US" sz="2000" dirty="0"/>
              <a:t>High Agreeable/ Low Openness</a:t>
            </a:r>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Role Model</a:t>
            </a:r>
          </a:p>
          <a:p>
            <a:r>
              <a:rPr lang="en-US" sz="2000" dirty="0"/>
              <a:t>High Extrovert/High Conscientious</a:t>
            </a:r>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Self- Centered</a:t>
            </a:r>
          </a:p>
          <a:p>
            <a:r>
              <a:rPr lang="en-US" sz="2000" dirty="0"/>
              <a:t>High Extrovert/ Low Conscientious</a:t>
            </a:r>
          </a:p>
        </p:txBody>
      </p:sp>
      <p:sp>
        <p:nvSpPr>
          <p:cNvPr id="9" name="Content Placeholder 8">
            <a:extLst>
              <a:ext uri="{FF2B5EF4-FFF2-40B4-BE49-F238E27FC236}">
                <a16:creationId xmlns:a16="http://schemas.microsoft.com/office/drawing/2014/main" id="{49CDDFEE-8E65-453D-8EF8-DC3DD819F129}"/>
              </a:ext>
            </a:extLst>
          </p:cNvPr>
          <p:cNvSpPr>
            <a:spLocks noGrp="1"/>
          </p:cNvSpPr>
          <p:nvPr>
            <p:ph sz="half" idx="4294967295"/>
          </p:nvPr>
        </p:nvSpPr>
        <p:spPr>
          <a:xfrm>
            <a:off x="7639050" y="1152525"/>
            <a:ext cx="4552950" cy="4995863"/>
          </a:xfrm>
        </p:spPr>
        <p:txBody>
          <a:bodyPr>
            <a:normAutofit/>
          </a:bodyPr>
          <a:lstStyle/>
          <a:p>
            <a:pPr marL="0" indent="0">
              <a:buNone/>
            </a:pPr>
            <a:r>
              <a:rPr lang="en-US" dirty="0"/>
              <a:t> </a:t>
            </a:r>
          </a:p>
        </p:txBody>
      </p:sp>
      <p:sp>
        <p:nvSpPr>
          <p:cNvPr id="2" name="TextBox 1">
            <a:extLst>
              <a:ext uri="{FF2B5EF4-FFF2-40B4-BE49-F238E27FC236}">
                <a16:creationId xmlns:a16="http://schemas.microsoft.com/office/drawing/2014/main" id="{4ED00C36-9906-40D1-B306-1E7DB1BB364B}"/>
              </a:ext>
            </a:extLst>
          </p:cNvPr>
          <p:cNvSpPr txBox="1"/>
          <p:nvPr/>
        </p:nvSpPr>
        <p:spPr>
          <a:xfrm>
            <a:off x="3005137" y="228599"/>
            <a:ext cx="2352675" cy="400110"/>
          </a:xfrm>
          <a:prstGeom prst="rect">
            <a:avLst/>
          </a:prstGeom>
          <a:noFill/>
        </p:spPr>
        <p:txBody>
          <a:bodyPr wrap="square" rtlCol="0">
            <a:spAutoFit/>
          </a:bodyPr>
          <a:lstStyle/>
          <a:p>
            <a:r>
              <a:rPr lang="en-US" sz="2000" dirty="0">
                <a:ln w="0"/>
                <a:solidFill>
                  <a:schemeClr val="accent1"/>
                </a:solidFill>
                <a:effectLst>
                  <a:outerShdw blurRad="38100" dist="25400" dir="5400000" algn="ctr" rotWithShape="0">
                    <a:srgbClr val="6E747A">
                      <a:alpha val="43000"/>
                    </a:srgbClr>
                  </a:outerShdw>
                </a:effectLst>
              </a:rPr>
              <a:t>Personality Traits</a:t>
            </a:r>
          </a:p>
        </p:txBody>
      </p:sp>
      <p:graphicFrame>
        <p:nvGraphicFramePr>
          <p:cNvPr id="13" name="Diagram 12">
            <a:extLst>
              <a:ext uri="{FF2B5EF4-FFF2-40B4-BE49-F238E27FC236}">
                <a16:creationId xmlns:a16="http://schemas.microsoft.com/office/drawing/2014/main" id="{69474B56-46C9-4C11-A630-02184F6A11CA}"/>
              </a:ext>
            </a:extLst>
          </p:cNvPr>
          <p:cNvGraphicFramePr/>
          <p:nvPr>
            <p:extLst>
              <p:ext uri="{D42A27DB-BD31-4B8C-83A1-F6EECF244321}">
                <p14:modId xmlns:p14="http://schemas.microsoft.com/office/powerpoint/2010/main" val="1552686095"/>
              </p:ext>
            </p:extLst>
          </p:nvPr>
        </p:nvGraphicFramePr>
        <p:xfrm>
          <a:off x="361950" y="228599"/>
          <a:ext cx="7772400" cy="662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company name&#10;&#10;Description automatically generated">
            <a:extLst>
              <a:ext uri="{FF2B5EF4-FFF2-40B4-BE49-F238E27FC236}">
                <a16:creationId xmlns:a16="http://schemas.microsoft.com/office/drawing/2014/main" id="{9A3E4E29-442F-4621-9399-BEC2A79592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4709" y="5781086"/>
            <a:ext cx="1487836" cy="941476"/>
          </a:xfrm>
          <a:prstGeom prst="rect">
            <a:avLst/>
          </a:prstGeom>
        </p:spPr>
      </p:pic>
    </p:spTree>
    <p:extLst>
      <p:ext uri="{BB962C8B-B14F-4D97-AF65-F5344CB8AC3E}">
        <p14:creationId xmlns:p14="http://schemas.microsoft.com/office/powerpoint/2010/main" val="125048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058-FC53-47A4-9AA5-F5BA6962DEAC}"/>
              </a:ext>
            </a:extLst>
          </p:cNvPr>
          <p:cNvSpPr>
            <a:spLocks noGrp="1"/>
          </p:cNvSpPr>
          <p:nvPr>
            <p:ph type="title"/>
          </p:nvPr>
        </p:nvSpPr>
        <p:spPr/>
        <p:txBody>
          <a:bodyPr/>
          <a:lstStyle/>
          <a:p>
            <a:r>
              <a:rPr lang="en-US" b="1" dirty="0">
                <a:ln w="12700">
                  <a:solidFill>
                    <a:schemeClr val="accent1"/>
                  </a:solidFill>
                  <a:prstDash val="solid"/>
                </a:ln>
                <a:solidFill>
                  <a:schemeClr val="accent1"/>
                </a:solidFill>
              </a:rPr>
              <a:t>Communication Styles</a:t>
            </a:r>
          </a:p>
        </p:txBody>
      </p:sp>
      <p:sp>
        <p:nvSpPr>
          <p:cNvPr id="3" name="Text Placeholder 2">
            <a:extLst>
              <a:ext uri="{FF2B5EF4-FFF2-40B4-BE49-F238E27FC236}">
                <a16:creationId xmlns:a16="http://schemas.microsoft.com/office/drawing/2014/main" id="{AC7F0DA2-3718-4A2E-BAC1-783845AC8A59}"/>
              </a:ext>
            </a:extLst>
          </p:cNvPr>
          <p:cNvSpPr>
            <a:spLocks noGrp="1"/>
          </p:cNvSpPr>
          <p:nvPr>
            <p:ph type="body" idx="1"/>
          </p:nvPr>
        </p:nvSpPr>
        <p:spPr/>
        <p:txBody>
          <a:bodyPr/>
          <a:lstStyle/>
          <a:p>
            <a:r>
              <a:rPr lang="en-US" dirty="0"/>
              <a:t>PASSIVE</a:t>
            </a:r>
          </a:p>
        </p:txBody>
      </p:sp>
      <p:sp>
        <p:nvSpPr>
          <p:cNvPr id="4" name="Content Placeholder 3">
            <a:extLst>
              <a:ext uri="{FF2B5EF4-FFF2-40B4-BE49-F238E27FC236}">
                <a16:creationId xmlns:a16="http://schemas.microsoft.com/office/drawing/2014/main" id="{9E4010B4-DFF3-4195-BA21-B8AB5F732DFB}"/>
              </a:ext>
            </a:extLst>
          </p:cNvPr>
          <p:cNvSpPr>
            <a:spLocks noGrp="1"/>
          </p:cNvSpPr>
          <p:nvPr>
            <p:ph sz="half" idx="2"/>
          </p:nvPr>
        </p:nvSpPr>
        <p:spPr/>
        <p:txBody>
          <a:bodyPr>
            <a:normAutofit/>
          </a:bodyPr>
          <a:lstStyle/>
          <a:p>
            <a:r>
              <a:rPr lang="en-US" sz="2000" dirty="0"/>
              <a:t>These individuals are typically quiet, easy going, and avoid conflict. </a:t>
            </a:r>
          </a:p>
          <a:p>
            <a:r>
              <a:rPr lang="en-US" sz="2000" dirty="0"/>
              <a:t>They may not always express their feelings which can lead to miscommunication and built-up anger. </a:t>
            </a:r>
          </a:p>
          <a:p>
            <a:r>
              <a:rPr lang="en-US" sz="2000" dirty="0"/>
              <a:t>Passive communicators will engage if they are approached. Ask for feedback and encourage the sharing of ideas.</a:t>
            </a:r>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“It just doesn’t matter that much.”</a:t>
            </a:r>
          </a:p>
        </p:txBody>
      </p:sp>
      <p:sp>
        <p:nvSpPr>
          <p:cNvPr id="5" name="Text Placeholder 4">
            <a:extLst>
              <a:ext uri="{FF2B5EF4-FFF2-40B4-BE49-F238E27FC236}">
                <a16:creationId xmlns:a16="http://schemas.microsoft.com/office/drawing/2014/main" id="{9AD64753-A16E-42BF-9C6F-4D14BAEDCF51}"/>
              </a:ext>
            </a:extLst>
          </p:cNvPr>
          <p:cNvSpPr>
            <a:spLocks noGrp="1"/>
          </p:cNvSpPr>
          <p:nvPr>
            <p:ph type="body" sz="quarter" idx="3"/>
          </p:nvPr>
        </p:nvSpPr>
        <p:spPr/>
        <p:txBody>
          <a:bodyPr/>
          <a:lstStyle/>
          <a:p>
            <a:r>
              <a:rPr lang="en-US" dirty="0"/>
              <a:t>PASSIVE-AGGRESSIVE</a:t>
            </a:r>
          </a:p>
        </p:txBody>
      </p:sp>
      <p:pic>
        <p:nvPicPr>
          <p:cNvPr id="7" name="Picture 4" descr="Social Influence Archives - Digi Tales">
            <a:extLst>
              <a:ext uri="{FF2B5EF4-FFF2-40B4-BE49-F238E27FC236}">
                <a16:creationId xmlns:a16="http://schemas.microsoft.com/office/drawing/2014/main" id="{01E27DAE-AF24-4F58-9ED7-73FECF87C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993" y="232430"/>
            <a:ext cx="3979473" cy="158142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393B125-D54B-4AE0-99D7-980473F840F9}"/>
              </a:ext>
            </a:extLst>
          </p:cNvPr>
          <p:cNvSpPr>
            <a:spLocks noGrp="1"/>
          </p:cNvSpPr>
          <p:nvPr>
            <p:ph sz="quarter" idx="4"/>
          </p:nvPr>
        </p:nvSpPr>
        <p:spPr/>
        <p:txBody>
          <a:bodyPr>
            <a:normAutofit/>
          </a:bodyPr>
          <a:lstStyle/>
          <a:p>
            <a:r>
              <a:rPr lang="en-US" sz="2000" dirty="0"/>
              <a:t>These individuals are also typically quiet, manipulative, and are agreeable if they find it beneficial</a:t>
            </a:r>
          </a:p>
          <a:p>
            <a:r>
              <a:rPr lang="en-US" sz="2000" dirty="0"/>
              <a:t>They may not always express their true feelings or motives.</a:t>
            </a:r>
          </a:p>
          <a:p>
            <a:r>
              <a:rPr lang="en-US" sz="2000" dirty="0"/>
              <a:t>Behaviors: Frequent Sarcasm; words don’t match actions; facial expressions don’t match word.</a:t>
            </a:r>
          </a:p>
          <a:p>
            <a:endParaRPr lang="en-US" sz="2000" dirty="0"/>
          </a:p>
          <a:p>
            <a:pPr marL="0" indent="0">
              <a:buNone/>
            </a:pPr>
            <a:r>
              <a:rPr lang="en-US" sz="2000" dirty="0">
                <a:ln w="0"/>
                <a:solidFill>
                  <a:schemeClr val="accent1"/>
                </a:solidFill>
                <a:effectLst>
                  <a:outerShdw blurRad="38100" dist="25400" dir="5400000" algn="ctr" rotWithShape="0">
                    <a:srgbClr val="6E747A">
                      <a:alpha val="43000"/>
                    </a:srgbClr>
                  </a:outerShdw>
                </a:effectLst>
              </a:rPr>
              <a:t>“ Fine, whatever”.</a:t>
            </a:r>
          </a:p>
        </p:txBody>
      </p:sp>
      <p:pic>
        <p:nvPicPr>
          <p:cNvPr id="8" name="Picture 7" descr="Logo, company name&#10;&#10;Description automatically generated">
            <a:extLst>
              <a:ext uri="{FF2B5EF4-FFF2-40B4-BE49-F238E27FC236}">
                <a16:creationId xmlns:a16="http://schemas.microsoft.com/office/drawing/2014/main" id="{A104F99C-1853-4755-BE63-BCB730560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693" y="5684094"/>
            <a:ext cx="1487836" cy="941476"/>
          </a:xfrm>
          <a:prstGeom prst="rect">
            <a:avLst/>
          </a:prstGeom>
        </p:spPr>
      </p:pic>
    </p:spTree>
    <p:extLst>
      <p:ext uri="{BB962C8B-B14F-4D97-AF65-F5344CB8AC3E}">
        <p14:creationId xmlns:p14="http://schemas.microsoft.com/office/powerpoint/2010/main" val="281905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058-FC53-47A4-9AA5-F5BA6962DEAC}"/>
              </a:ext>
            </a:extLst>
          </p:cNvPr>
          <p:cNvSpPr>
            <a:spLocks noGrp="1"/>
          </p:cNvSpPr>
          <p:nvPr>
            <p:ph type="title"/>
          </p:nvPr>
        </p:nvSpPr>
        <p:spPr/>
        <p:txBody>
          <a:bodyPr/>
          <a:lstStyle/>
          <a:p>
            <a:r>
              <a:rPr lang="en-US" b="1" dirty="0">
                <a:ln w="12700">
                  <a:solidFill>
                    <a:schemeClr val="accent1"/>
                  </a:solidFill>
                  <a:prstDash val="solid"/>
                </a:ln>
                <a:pattFill prst="pct50">
                  <a:fgClr>
                    <a:schemeClr val="accent1"/>
                  </a:fgClr>
                  <a:bgClr>
                    <a:schemeClr val="accent1">
                      <a:lumMod val="20000"/>
                      <a:lumOff val="80000"/>
                    </a:schemeClr>
                  </a:bgClr>
                </a:pattFill>
              </a:rPr>
              <a:t>Communication Styles</a:t>
            </a:r>
          </a:p>
        </p:txBody>
      </p:sp>
      <p:sp>
        <p:nvSpPr>
          <p:cNvPr id="3" name="Text Placeholder 2">
            <a:extLst>
              <a:ext uri="{FF2B5EF4-FFF2-40B4-BE49-F238E27FC236}">
                <a16:creationId xmlns:a16="http://schemas.microsoft.com/office/drawing/2014/main" id="{AC7F0DA2-3718-4A2E-BAC1-783845AC8A59}"/>
              </a:ext>
            </a:extLst>
          </p:cNvPr>
          <p:cNvSpPr>
            <a:spLocks noGrp="1"/>
          </p:cNvSpPr>
          <p:nvPr>
            <p:ph type="body" idx="1"/>
          </p:nvPr>
        </p:nvSpPr>
        <p:spPr/>
        <p:txBody>
          <a:bodyPr/>
          <a:lstStyle/>
          <a:p>
            <a:r>
              <a:rPr lang="en-US" dirty="0"/>
              <a:t>AGGRESIVE</a:t>
            </a:r>
          </a:p>
        </p:txBody>
      </p:sp>
      <p:sp>
        <p:nvSpPr>
          <p:cNvPr id="4" name="Content Placeholder 3">
            <a:extLst>
              <a:ext uri="{FF2B5EF4-FFF2-40B4-BE49-F238E27FC236}">
                <a16:creationId xmlns:a16="http://schemas.microsoft.com/office/drawing/2014/main" id="{9E4010B4-DFF3-4195-BA21-B8AB5F732DFB}"/>
              </a:ext>
            </a:extLst>
          </p:cNvPr>
          <p:cNvSpPr>
            <a:spLocks noGrp="1"/>
          </p:cNvSpPr>
          <p:nvPr>
            <p:ph sz="half" idx="2"/>
          </p:nvPr>
        </p:nvSpPr>
        <p:spPr/>
        <p:txBody>
          <a:bodyPr>
            <a:normAutofit lnSpcReduction="10000"/>
          </a:bodyPr>
          <a:lstStyle/>
          <a:p>
            <a:r>
              <a:rPr lang="en-US" sz="2000" dirty="0"/>
              <a:t>These individuals express their feelings by dominating, controlling, or intimidating </a:t>
            </a:r>
          </a:p>
          <a:p>
            <a:r>
              <a:rPr lang="en-US" sz="2000" dirty="0"/>
              <a:t>It is common for this type to issue demands without taking others into consideration.</a:t>
            </a:r>
          </a:p>
          <a:p>
            <a:r>
              <a:rPr lang="en-US" sz="2000" dirty="0"/>
              <a:t>They can also be considered leaders who command respect from those around them.</a:t>
            </a:r>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“Because I said so.”</a:t>
            </a:r>
          </a:p>
        </p:txBody>
      </p:sp>
      <p:sp>
        <p:nvSpPr>
          <p:cNvPr id="5" name="Text Placeholder 4">
            <a:extLst>
              <a:ext uri="{FF2B5EF4-FFF2-40B4-BE49-F238E27FC236}">
                <a16:creationId xmlns:a16="http://schemas.microsoft.com/office/drawing/2014/main" id="{9AD64753-A16E-42BF-9C6F-4D14BAEDCF51}"/>
              </a:ext>
            </a:extLst>
          </p:cNvPr>
          <p:cNvSpPr>
            <a:spLocks noGrp="1"/>
          </p:cNvSpPr>
          <p:nvPr>
            <p:ph type="body" sz="quarter" idx="3"/>
          </p:nvPr>
        </p:nvSpPr>
        <p:spPr/>
        <p:txBody>
          <a:bodyPr/>
          <a:lstStyle/>
          <a:p>
            <a:r>
              <a:rPr lang="en-US" dirty="0"/>
              <a:t>ASSERTIVE</a:t>
            </a:r>
          </a:p>
        </p:txBody>
      </p:sp>
      <p:pic>
        <p:nvPicPr>
          <p:cNvPr id="7" name="Picture 4" descr="Social Influence Archives - Digi Tales">
            <a:extLst>
              <a:ext uri="{FF2B5EF4-FFF2-40B4-BE49-F238E27FC236}">
                <a16:creationId xmlns:a16="http://schemas.microsoft.com/office/drawing/2014/main" id="{01E27DAE-AF24-4F58-9ED7-73FECF87C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993" y="232430"/>
            <a:ext cx="3979473" cy="158142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4393B125-D54B-4AE0-99D7-980473F840F9}"/>
              </a:ext>
            </a:extLst>
          </p:cNvPr>
          <p:cNvSpPr>
            <a:spLocks noGrp="1"/>
          </p:cNvSpPr>
          <p:nvPr>
            <p:ph sz="quarter" idx="4"/>
          </p:nvPr>
        </p:nvSpPr>
        <p:spPr>
          <a:xfrm>
            <a:off x="6169024" y="2505075"/>
            <a:ext cx="5183188" cy="3684588"/>
          </a:xfrm>
        </p:spPr>
        <p:txBody>
          <a:bodyPr>
            <a:normAutofit lnSpcReduction="10000"/>
          </a:bodyPr>
          <a:lstStyle/>
          <a:p>
            <a:pPr marL="0" indent="0">
              <a:buNone/>
            </a:pPr>
            <a:endParaRPr lang="en-US" sz="2000" dirty="0"/>
          </a:p>
          <a:p>
            <a:r>
              <a:rPr lang="en-US" sz="2000" dirty="0"/>
              <a:t>These individuals are comfortable expressing their own needs, desires, and feelings, while also considering the needs of others. </a:t>
            </a:r>
          </a:p>
          <a:p>
            <a:r>
              <a:rPr lang="en-US" sz="2000" dirty="0"/>
              <a:t>It is common for this type to use “I” statements, taking ownership for their behavior without blaming others. </a:t>
            </a:r>
          </a:p>
          <a:p>
            <a:endParaRPr lang="en-US" sz="2000" dirty="0"/>
          </a:p>
          <a:p>
            <a:endParaRPr lang="en-US" sz="2000" dirty="0"/>
          </a:p>
          <a:p>
            <a:r>
              <a:rPr lang="en-US" sz="2000" dirty="0">
                <a:ln w="0"/>
                <a:solidFill>
                  <a:schemeClr val="accent1"/>
                </a:solidFill>
                <a:effectLst>
                  <a:outerShdw blurRad="38100" dist="25400" dir="5400000" algn="ctr" rotWithShape="0">
                    <a:srgbClr val="6E747A">
                      <a:alpha val="43000"/>
                    </a:srgbClr>
                  </a:outerShdw>
                </a:effectLst>
              </a:rPr>
              <a:t>“We all have the right to express ourselves respectfully and honestly”.</a:t>
            </a:r>
          </a:p>
        </p:txBody>
      </p:sp>
      <p:pic>
        <p:nvPicPr>
          <p:cNvPr id="8" name="Picture 7" descr="Logo, company name&#10;&#10;Description automatically generated">
            <a:extLst>
              <a:ext uri="{FF2B5EF4-FFF2-40B4-BE49-F238E27FC236}">
                <a16:creationId xmlns:a16="http://schemas.microsoft.com/office/drawing/2014/main" id="{50A60E94-89A1-4561-B3A4-4F44D0158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613" y="5719441"/>
            <a:ext cx="1487836" cy="941476"/>
          </a:xfrm>
          <a:prstGeom prst="rect">
            <a:avLst/>
          </a:prstGeom>
        </p:spPr>
      </p:pic>
    </p:spTree>
    <p:extLst>
      <p:ext uri="{BB962C8B-B14F-4D97-AF65-F5344CB8AC3E}">
        <p14:creationId xmlns:p14="http://schemas.microsoft.com/office/powerpoint/2010/main" val="75878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table, sitting&#10;&#10;Description automatically generated">
            <a:extLst>
              <a:ext uri="{FF2B5EF4-FFF2-40B4-BE49-F238E27FC236}">
                <a16:creationId xmlns:a16="http://schemas.microsoft.com/office/drawing/2014/main" id="{C33CC1A8-C5F0-46F4-A615-3F921EFCC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65275" cy="2849217"/>
          </a:xfrm>
          <a:prstGeom prst="rect">
            <a:avLst/>
          </a:prstGeom>
        </p:spPr>
      </p:pic>
      <p:sp>
        <p:nvSpPr>
          <p:cNvPr id="3" name="Rectangle 2">
            <a:extLst>
              <a:ext uri="{FF2B5EF4-FFF2-40B4-BE49-F238E27FC236}">
                <a16:creationId xmlns:a16="http://schemas.microsoft.com/office/drawing/2014/main" id="{17BEB5FC-E290-42E4-91D0-C0BA8B261C65}"/>
              </a:ext>
            </a:extLst>
          </p:cNvPr>
          <p:cNvSpPr/>
          <p:nvPr/>
        </p:nvSpPr>
        <p:spPr>
          <a:xfrm>
            <a:off x="0" y="2849217"/>
            <a:ext cx="12192000" cy="16016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3D7120F9-92CC-4B38-90D7-C275A9F7CCA4}"/>
              </a:ext>
            </a:extLst>
          </p:cNvPr>
          <p:cNvSpPr txBox="1">
            <a:spLocks/>
          </p:cNvSpPr>
          <p:nvPr/>
        </p:nvSpPr>
        <p:spPr>
          <a:xfrm>
            <a:off x="1325217" y="3051871"/>
            <a:ext cx="9912627" cy="13990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rPr>
              <a:t>Tools of Influence</a:t>
            </a:r>
          </a:p>
          <a:p>
            <a:pPr marL="0" indent="0" algn="ctr">
              <a:buNone/>
            </a:pPr>
            <a:r>
              <a:rPr lang="en-US" sz="4400" b="1" dirty="0">
                <a:solidFill>
                  <a:schemeClr val="bg1"/>
                </a:solidFill>
              </a:rPr>
              <a:t>Module Three</a:t>
            </a:r>
          </a:p>
          <a:p>
            <a:pPr marL="0" indent="0" algn="ctr">
              <a:buNone/>
            </a:pPr>
            <a:r>
              <a:rPr lang="en-US" sz="4400" b="1" dirty="0">
                <a:solidFill>
                  <a:schemeClr val="bg1"/>
                </a:solidFill>
              </a:rPr>
              <a:t> </a:t>
            </a:r>
          </a:p>
          <a:p>
            <a:pPr marL="0" indent="0" algn="ctr">
              <a:buNone/>
            </a:pPr>
            <a:r>
              <a:rPr lang="en-US" sz="4400" b="1" dirty="0">
                <a:solidFill>
                  <a:schemeClr val="bg1"/>
                </a:solidFill>
              </a:rPr>
              <a:t>  </a:t>
            </a:r>
          </a:p>
          <a:p>
            <a:pPr marL="0" indent="0" algn="ctr">
              <a:buNone/>
            </a:pPr>
            <a:endParaRPr lang="en-US" sz="4400" b="1"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CBFD7F2F-842B-4F3C-BAEB-70DB02377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442" y="101592"/>
            <a:ext cx="3963858" cy="2508258"/>
          </a:xfrm>
          <a:prstGeom prst="rect">
            <a:avLst/>
          </a:prstGeom>
        </p:spPr>
      </p:pic>
    </p:spTree>
    <p:extLst>
      <p:ext uri="{BB962C8B-B14F-4D97-AF65-F5344CB8AC3E}">
        <p14:creationId xmlns:p14="http://schemas.microsoft.com/office/powerpoint/2010/main" val="81636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3700"/>
            <a:ext cx="7707086" cy="4242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b="1" dirty="0">
                <a:solidFill>
                  <a:schemeClr val="tx1"/>
                </a:solidFill>
              </a:rPr>
              <a:t>The bystander effect occurs when the presence of others discourages you from intervening in a situation. The more bystanders, the less likely any of them will provide assistance. People are more likely to intervene in a crisis when there are few or no other witnesses present.</a:t>
            </a:r>
          </a:p>
          <a:p>
            <a:pPr lvl="1"/>
            <a:endParaRPr lang="en-US" sz="2800" b="1" dirty="0">
              <a:solidFill>
                <a:schemeClr val="tx1"/>
              </a:solidFill>
            </a:endParaRPr>
          </a:p>
          <a:p>
            <a:pPr lvl="1"/>
            <a:r>
              <a:rPr lang="en-US" sz="2800" b="1" dirty="0">
                <a:solidFill>
                  <a:schemeClr val="tx1"/>
                </a:solidFill>
              </a:rPr>
              <a:t>WHY?</a:t>
            </a:r>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529771" y="130470"/>
            <a:ext cx="10824029" cy="1325564"/>
          </a:xfrm>
        </p:spPr>
        <p:txBody>
          <a:bodyPr>
            <a:normAutofit/>
          </a:bodyPr>
          <a:lstStyle/>
          <a:p>
            <a:r>
              <a:rPr lang="en-US" sz="4800" b="1" dirty="0">
                <a:solidFill>
                  <a:schemeClr val="bg1"/>
                </a:solidFill>
              </a:rPr>
              <a:t>Bystander Effect</a:t>
            </a:r>
          </a:p>
        </p:txBody>
      </p:sp>
      <p:sp>
        <p:nvSpPr>
          <p:cNvPr id="14" name="Footer Placeholder 13">
            <a:extLst>
              <a:ext uri="{FF2B5EF4-FFF2-40B4-BE49-F238E27FC236}">
                <a16:creationId xmlns:a16="http://schemas.microsoft.com/office/drawing/2014/main" id="{AB5B7912-F970-40FE-A3E8-EC44A9E215E5}"/>
              </a:ext>
            </a:extLst>
          </p:cNvPr>
          <p:cNvSpPr>
            <a:spLocks noGrp="1"/>
          </p:cNvSpPr>
          <p:nvPr>
            <p:ph type="ftr" sz="quarter" idx="11"/>
          </p:nvPr>
        </p:nvSpPr>
        <p:spPr/>
        <p:txBody>
          <a:bodyPr/>
          <a:lstStyle/>
          <a:p>
            <a:fld id="{B719906D-653D-4576-A327-8BC3E38ED8B6}" type="slidenum">
              <a:rPr lang="en-US" smtClean="0"/>
              <a:t>14</a:t>
            </a:fld>
            <a:endParaRPr lang="en-US" dirty="0"/>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sp>
        <p:nvSpPr>
          <p:cNvPr id="13" name="TextBox 12">
            <a:extLst>
              <a:ext uri="{FF2B5EF4-FFF2-40B4-BE49-F238E27FC236}">
                <a16:creationId xmlns:a16="http://schemas.microsoft.com/office/drawing/2014/main" id="{03A5846D-2F03-4134-B0C0-5FBEA51C780C}"/>
              </a:ext>
            </a:extLst>
          </p:cNvPr>
          <p:cNvSpPr txBox="1"/>
          <p:nvPr/>
        </p:nvSpPr>
        <p:spPr>
          <a:xfrm>
            <a:off x="1224353" y="6493720"/>
            <a:ext cx="1206619" cy="307777"/>
          </a:xfrm>
          <a:prstGeom prst="rect">
            <a:avLst/>
          </a:prstGeom>
          <a:noFill/>
        </p:spPr>
        <p:txBody>
          <a:bodyPr wrap="square" rtlCol="0">
            <a:spAutoFit/>
          </a:bodyPr>
          <a:lstStyle/>
          <a:p>
            <a:r>
              <a:rPr lang="en-US" sz="1400" dirty="0"/>
              <a:t>©2020</a:t>
            </a:r>
          </a:p>
        </p:txBody>
      </p:sp>
      <p:pic>
        <p:nvPicPr>
          <p:cNvPr id="5" name="Picture 4" descr="Logo, company name&#10;&#10;Description automatically generated">
            <a:extLst>
              <a:ext uri="{FF2B5EF4-FFF2-40B4-BE49-F238E27FC236}">
                <a16:creationId xmlns:a16="http://schemas.microsoft.com/office/drawing/2014/main" id="{73DB80DF-82D9-4945-9941-C811C7BC3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792" y="5957948"/>
            <a:ext cx="1206619" cy="763527"/>
          </a:xfrm>
          <a:prstGeom prst="rect">
            <a:avLst/>
          </a:prstGeom>
        </p:spPr>
      </p:pic>
    </p:spTree>
    <p:extLst>
      <p:ext uri="{BB962C8B-B14F-4D97-AF65-F5344CB8AC3E}">
        <p14:creationId xmlns:p14="http://schemas.microsoft.com/office/powerpoint/2010/main" val="12706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12905" y="1494305"/>
            <a:ext cx="7707086" cy="50297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0" i="0" dirty="0">
                <a:solidFill>
                  <a:srgbClr val="231F20"/>
                </a:solidFill>
                <a:effectLst/>
                <a:latin typeface="Proxima Nova"/>
              </a:rPr>
              <a:t>A little after 3 a.m. on March 13, 1964, Catherine “Kitty” Genovese parked her car and walked to her apartment in Queens, New York, after finishing her shift as a bar manager.</a:t>
            </a:r>
          </a:p>
          <a:p>
            <a:pPr algn="l"/>
            <a:r>
              <a:rPr lang="en-US" b="0" i="0" dirty="0">
                <a:solidFill>
                  <a:srgbClr val="231F20"/>
                </a:solidFill>
                <a:effectLst/>
                <a:latin typeface="Proxima Nova"/>
              </a:rPr>
              <a:t>Serial killer Winston Moseley was out to victimize someone that night. Genovese became his target. When he followed her, she ran.</a:t>
            </a:r>
          </a:p>
          <a:p>
            <a:pPr algn="l"/>
            <a:endParaRPr lang="en-US" b="0" i="0" dirty="0">
              <a:solidFill>
                <a:srgbClr val="231F20"/>
              </a:solidFill>
              <a:effectLst/>
              <a:latin typeface="Proxima Nova"/>
            </a:endParaRPr>
          </a:p>
          <a:p>
            <a:pPr algn="l"/>
            <a:r>
              <a:rPr lang="en-US" b="0" i="0" dirty="0">
                <a:solidFill>
                  <a:srgbClr val="231F20"/>
                </a:solidFill>
                <a:effectLst/>
                <a:latin typeface="Proxima Nova"/>
              </a:rPr>
              <a:t>As Moseley reached her and began stabbing her with a hunting knife, Genovese screamed, “Oh, my God, he stabbed me! Help me! Help me!”</a:t>
            </a:r>
          </a:p>
          <a:p>
            <a:pPr algn="l"/>
            <a:r>
              <a:rPr lang="en-US" b="0" i="0" dirty="0">
                <a:solidFill>
                  <a:srgbClr val="231F20"/>
                </a:solidFill>
                <a:effectLst/>
                <a:latin typeface="Proxima Nova"/>
              </a:rPr>
              <a:t>When lights in surrounding apartments flipped on and one man called out his window, the attacker ran and hid in the shadows. But no one came out to help. So Moseley returned and finished stabbing, then robbed and raped Genovese. </a:t>
            </a:r>
          </a:p>
          <a:p>
            <a:pPr algn="l"/>
            <a:endParaRPr lang="en-US" dirty="0">
              <a:solidFill>
                <a:srgbClr val="231F20"/>
              </a:solidFill>
              <a:latin typeface="Proxima Nova"/>
            </a:endParaRPr>
          </a:p>
          <a:p>
            <a:pPr algn="l"/>
            <a:r>
              <a:rPr lang="en-US" b="0" i="0" dirty="0">
                <a:solidFill>
                  <a:srgbClr val="231F20"/>
                </a:solidFill>
                <a:effectLst/>
                <a:latin typeface="Proxima Nova"/>
              </a:rPr>
              <a:t>She continued to cry for help. The attack lasted about 30 minutes. As many as 38 people may have witnessed Genovese’s murder. Not one stepped outside to help her.</a:t>
            </a:r>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529771" y="130470"/>
            <a:ext cx="10824029" cy="1325564"/>
          </a:xfrm>
        </p:spPr>
        <p:txBody>
          <a:bodyPr>
            <a:normAutofit/>
          </a:bodyPr>
          <a:lstStyle/>
          <a:p>
            <a:r>
              <a:rPr lang="en-US" sz="4800" b="1" dirty="0">
                <a:solidFill>
                  <a:schemeClr val="bg1"/>
                </a:solidFill>
              </a:rPr>
              <a:t>What the bystander effect looks like</a:t>
            </a:r>
          </a:p>
        </p:txBody>
      </p:sp>
      <p:sp>
        <p:nvSpPr>
          <p:cNvPr id="14" name="Footer Placeholder 13">
            <a:extLst>
              <a:ext uri="{FF2B5EF4-FFF2-40B4-BE49-F238E27FC236}">
                <a16:creationId xmlns:a16="http://schemas.microsoft.com/office/drawing/2014/main" id="{AB5B7912-F970-40FE-A3E8-EC44A9E215E5}"/>
              </a:ext>
            </a:extLst>
          </p:cNvPr>
          <p:cNvSpPr>
            <a:spLocks noGrp="1"/>
          </p:cNvSpPr>
          <p:nvPr>
            <p:ph type="ftr" sz="quarter" idx="11"/>
          </p:nvPr>
        </p:nvSpPr>
        <p:spPr/>
        <p:txBody>
          <a:bodyPr/>
          <a:lstStyle/>
          <a:p>
            <a:fld id="{B719906D-653D-4576-A327-8BC3E38ED8B6}" type="slidenum">
              <a:rPr lang="en-US" smtClean="0"/>
              <a:t>15</a:t>
            </a:fld>
            <a:endParaRPr lang="en-US" dirty="0"/>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A69139C0-0DC6-4D72-9896-3541D577BE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2075" y="5853362"/>
            <a:ext cx="1323449" cy="837455"/>
          </a:xfrm>
          <a:prstGeom prst="rect">
            <a:avLst/>
          </a:prstGeom>
        </p:spPr>
      </p:pic>
    </p:spTree>
    <p:extLst>
      <p:ext uri="{BB962C8B-B14F-4D97-AF65-F5344CB8AC3E}">
        <p14:creationId xmlns:p14="http://schemas.microsoft.com/office/powerpoint/2010/main" val="187791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Bystander Intervention</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b="1" dirty="0">
                <a:solidFill>
                  <a:srgbClr val="002060"/>
                </a:solidFill>
              </a:rPr>
              <a:t>Identify</a:t>
            </a:r>
          </a:p>
          <a:p>
            <a:pPr marL="0" indent="0">
              <a:buNone/>
            </a:pPr>
            <a:r>
              <a:rPr lang="en-US" sz="2000" dirty="0">
                <a:solidFill>
                  <a:srgbClr val="002060"/>
                </a:solidFill>
              </a:rPr>
              <a:t>If something happens to you or someone else on the jobsite, don’t ignore it; bullying, hazing and harassment are not acceptable.</a:t>
            </a:r>
          </a:p>
          <a:p>
            <a:pPr marL="0" indent="0">
              <a:buNone/>
            </a:pPr>
            <a:r>
              <a:rPr lang="en-US" sz="2000" b="1" dirty="0">
                <a:solidFill>
                  <a:srgbClr val="002060"/>
                </a:solidFill>
              </a:rPr>
              <a:t>Address</a:t>
            </a:r>
          </a:p>
          <a:p>
            <a:pPr marL="0" indent="0">
              <a:buNone/>
            </a:pPr>
            <a:r>
              <a:rPr lang="en-US" sz="2000" dirty="0">
                <a:solidFill>
                  <a:srgbClr val="002060"/>
                </a:solidFill>
              </a:rPr>
              <a:t>There are many ways to intervene:</a:t>
            </a:r>
          </a:p>
          <a:p>
            <a:pPr>
              <a:spcBef>
                <a:spcPts val="0"/>
              </a:spcBef>
            </a:pPr>
            <a:r>
              <a:rPr lang="en-US" sz="2000" dirty="0">
                <a:solidFill>
                  <a:srgbClr val="002060"/>
                </a:solidFill>
              </a:rPr>
              <a:t>Direct – directly intervene</a:t>
            </a:r>
          </a:p>
          <a:p>
            <a:pPr>
              <a:spcBef>
                <a:spcPts val="0"/>
              </a:spcBef>
            </a:pPr>
            <a:r>
              <a:rPr lang="en-US" sz="2000" dirty="0">
                <a:solidFill>
                  <a:srgbClr val="002060"/>
                </a:solidFill>
              </a:rPr>
              <a:t>Distract: distract either party</a:t>
            </a:r>
          </a:p>
          <a:p>
            <a:pPr>
              <a:spcBef>
                <a:spcPts val="0"/>
              </a:spcBef>
            </a:pPr>
            <a:r>
              <a:rPr lang="en-US" sz="2000" dirty="0">
                <a:solidFill>
                  <a:srgbClr val="002060"/>
                </a:solidFill>
              </a:rPr>
              <a:t>Delegate: get help from others</a:t>
            </a:r>
          </a:p>
          <a:p>
            <a:pPr>
              <a:spcBef>
                <a:spcPts val="0"/>
              </a:spcBef>
            </a:pPr>
            <a:r>
              <a:rPr lang="en-US" sz="2000" dirty="0">
                <a:solidFill>
                  <a:srgbClr val="002060"/>
                </a:solidFill>
              </a:rPr>
              <a:t>Delay: check in later</a:t>
            </a:r>
          </a:p>
          <a:p>
            <a:pPr marL="0" indent="0">
              <a:buNone/>
            </a:pPr>
            <a:r>
              <a:rPr lang="en-US" sz="2000" b="1" dirty="0">
                <a:solidFill>
                  <a:srgbClr val="002060"/>
                </a:solidFill>
              </a:rPr>
              <a:t>Resolve</a:t>
            </a:r>
          </a:p>
          <a:p>
            <a:pPr marL="0" indent="0">
              <a:buNone/>
            </a:pPr>
            <a:r>
              <a:rPr lang="en-US" sz="2000" dirty="0">
                <a:solidFill>
                  <a:srgbClr val="002060"/>
                </a:solidFill>
              </a:rPr>
              <a:t>Work in partnership to make sure the issue is addressed and resolved. Retaliation against anyone making a report is prohibited.</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CA4D8A17-93D6-4241-9FE1-AD12ACC858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35" y="5928729"/>
            <a:ext cx="1236726" cy="782578"/>
          </a:xfrm>
          <a:prstGeom prst="rect">
            <a:avLst/>
          </a:prstGeom>
        </p:spPr>
      </p:pic>
    </p:spTree>
    <p:extLst>
      <p:ext uri="{BB962C8B-B14F-4D97-AF65-F5344CB8AC3E}">
        <p14:creationId xmlns:p14="http://schemas.microsoft.com/office/powerpoint/2010/main" val="153482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Bystander Intervention - DIRECT</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b="1" dirty="0">
                <a:solidFill>
                  <a:srgbClr val="002060"/>
                </a:solidFill>
              </a:rPr>
              <a:t>Direct Intervention</a:t>
            </a:r>
          </a:p>
          <a:p>
            <a:pPr marL="0" indent="0">
              <a:buNone/>
            </a:pPr>
            <a:r>
              <a:rPr lang="en-US" sz="2000" dirty="0">
                <a:solidFill>
                  <a:srgbClr val="002060"/>
                </a:solidFill>
              </a:rPr>
              <a:t>The bystander in this technique addresses the harasser or the victim in the moment. </a:t>
            </a:r>
          </a:p>
          <a:p>
            <a:pPr marL="0" indent="0">
              <a:buNone/>
            </a:pPr>
            <a:r>
              <a:rPr lang="en-US" sz="2000" b="1" dirty="0">
                <a:solidFill>
                  <a:srgbClr val="002060"/>
                </a:solidFill>
              </a:rPr>
              <a:t>Phrases to address:</a:t>
            </a:r>
          </a:p>
          <a:p>
            <a:pPr>
              <a:spcBef>
                <a:spcPts val="0"/>
              </a:spcBef>
            </a:pPr>
            <a:r>
              <a:rPr lang="en-US" sz="2000" dirty="0">
                <a:solidFill>
                  <a:srgbClr val="002060"/>
                </a:solidFill>
              </a:rPr>
              <a:t>“ We don’t do that kind of thing here”.</a:t>
            </a:r>
          </a:p>
          <a:p>
            <a:pPr>
              <a:spcBef>
                <a:spcPts val="0"/>
              </a:spcBef>
            </a:pPr>
            <a:r>
              <a:rPr lang="en-US" sz="2000" dirty="0">
                <a:solidFill>
                  <a:srgbClr val="002060"/>
                </a:solidFill>
              </a:rPr>
              <a:t>“ Stop! Why are you doing that?”.</a:t>
            </a:r>
          </a:p>
          <a:p>
            <a:pPr>
              <a:spcBef>
                <a:spcPts val="0"/>
              </a:spcBef>
            </a:pPr>
            <a:r>
              <a:rPr lang="en-US" sz="2000" dirty="0">
                <a:solidFill>
                  <a:srgbClr val="002060"/>
                </a:solidFill>
              </a:rPr>
              <a:t>“ Are you ok”? Do you need help?</a:t>
            </a:r>
          </a:p>
          <a:p>
            <a:pPr>
              <a:spcBef>
                <a:spcPts val="0"/>
              </a:spcBef>
            </a:pPr>
            <a:r>
              <a:rPr lang="en-US" sz="2000" dirty="0">
                <a:solidFill>
                  <a:srgbClr val="002060"/>
                </a:solidFill>
              </a:rPr>
              <a:t>“ Are you hearing what I am hearing? I can’t be the only one who thinks this in NOT ok.</a:t>
            </a:r>
          </a:p>
          <a:p>
            <a:pPr marL="0" indent="0">
              <a:buNone/>
            </a:pPr>
            <a:r>
              <a:rPr lang="en-US" sz="2000" b="1" dirty="0">
                <a:solidFill>
                  <a:srgbClr val="002060"/>
                </a:solidFill>
              </a:rPr>
              <a:t>Resolve</a:t>
            </a:r>
          </a:p>
          <a:p>
            <a:pPr marL="0" indent="0">
              <a:buNone/>
            </a:pPr>
            <a:r>
              <a:rPr lang="en-US" sz="2000" dirty="0">
                <a:solidFill>
                  <a:srgbClr val="002060"/>
                </a:solidFill>
              </a:rPr>
              <a:t>Be confident, assertive and remain calm when addressing the harasser. The goal is to stop the behavior not escalate it.</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5E88700F-E402-48E3-BE30-3C1812C820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35" y="5861796"/>
            <a:ext cx="1190251" cy="753169"/>
          </a:xfrm>
          <a:prstGeom prst="rect">
            <a:avLst/>
          </a:prstGeom>
        </p:spPr>
      </p:pic>
    </p:spTree>
    <p:extLst>
      <p:ext uri="{BB962C8B-B14F-4D97-AF65-F5344CB8AC3E}">
        <p14:creationId xmlns:p14="http://schemas.microsoft.com/office/powerpoint/2010/main" val="242764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Bystander Intervention- DISTRACT</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b="1" dirty="0">
                <a:solidFill>
                  <a:srgbClr val="002060"/>
                </a:solidFill>
              </a:rPr>
              <a:t>Indirect Intervention</a:t>
            </a:r>
          </a:p>
          <a:p>
            <a:pPr marL="0" indent="0">
              <a:buNone/>
            </a:pPr>
            <a:r>
              <a:rPr lang="en-US" sz="2000" dirty="0">
                <a:solidFill>
                  <a:srgbClr val="002060"/>
                </a:solidFill>
              </a:rPr>
              <a:t>Distraction can pause or stop the situation without confrontation.  </a:t>
            </a:r>
          </a:p>
          <a:p>
            <a:pPr marL="0" indent="0">
              <a:buNone/>
            </a:pPr>
            <a:endParaRPr lang="en-US" sz="2000" dirty="0">
              <a:solidFill>
                <a:srgbClr val="002060"/>
              </a:solidFill>
            </a:endParaRPr>
          </a:p>
          <a:p>
            <a:pPr marL="0" indent="0">
              <a:buNone/>
            </a:pPr>
            <a:r>
              <a:rPr lang="en-US" sz="2000" b="1" dirty="0">
                <a:solidFill>
                  <a:srgbClr val="002060"/>
                </a:solidFill>
              </a:rPr>
              <a:t>Phrases and actions to address</a:t>
            </a:r>
          </a:p>
          <a:p>
            <a:pPr>
              <a:spcBef>
                <a:spcPts val="0"/>
              </a:spcBef>
            </a:pPr>
            <a:r>
              <a:rPr lang="en-US" sz="2000" dirty="0">
                <a:solidFill>
                  <a:srgbClr val="002060"/>
                </a:solidFill>
              </a:rPr>
              <a:t>Accidentally spilling or dropping something to draw attention.</a:t>
            </a:r>
          </a:p>
          <a:p>
            <a:pPr>
              <a:spcBef>
                <a:spcPts val="0"/>
              </a:spcBef>
            </a:pPr>
            <a:r>
              <a:rPr lang="en-US" sz="2000" dirty="0">
                <a:solidFill>
                  <a:srgbClr val="002060"/>
                </a:solidFill>
              </a:rPr>
              <a:t>Hey! It’s lunchtime, where are you going?</a:t>
            </a:r>
          </a:p>
          <a:p>
            <a:pPr>
              <a:spcBef>
                <a:spcPts val="0"/>
              </a:spcBef>
            </a:pPr>
            <a:r>
              <a:rPr lang="en-US" sz="2000" dirty="0">
                <a:solidFill>
                  <a:srgbClr val="002060"/>
                </a:solidFill>
              </a:rPr>
              <a:t>Creating a barrier in between the harasser and the victim.</a:t>
            </a:r>
          </a:p>
          <a:p>
            <a:pPr marL="0" indent="0">
              <a:spcBef>
                <a:spcPts val="0"/>
              </a:spcBef>
              <a:buNone/>
            </a:pPr>
            <a:endParaRPr lang="en-US" sz="2000" dirty="0">
              <a:solidFill>
                <a:srgbClr val="002060"/>
              </a:solidFill>
              <a:highlight>
                <a:srgbClr val="FFFF00"/>
              </a:highlight>
            </a:endParaRPr>
          </a:p>
          <a:p>
            <a:pPr marL="0" indent="0">
              <a:buNone/>
            </a:pPr>
            <a:r>
              <a:rPr lang="en-US" sz="2000" b="1" dirty="0">
                <a:solidFill>
                  <a:srgbClr val="002060"/>
                </a:solidFill>
              </a:rPr>
              <a:t>Resolve</a:t>
            </a:r>
          </a:p>
          <a:p>
            <a:pPr marL="0" indent="0">
              <a:buNone/>
            </a:pPr>
            <a:r>
              <a:rPr lang="en-US" sz="2000" dirty="0">
                <a:solidFill>
                  <a:srgbClr val="002060"/>
                </a:solidFill>
              </a:rPr>
              <a:t>Once you have caused the distraction engagement.</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A5FD4CD1-E033-481F-8FA0-67EBAF3F80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35" y="5851766"/>
            <a:ext cx="1417440" cy="896931"/>
          </a:xfrm>
          <a:prstGeom prst="rect">
            <a:avLst/>
          </a:prstGeom>
        </p:spPr>
      </p:pic>
    </p:spTree>
    <p:extLst>
      <p:ext uri="{BB962C8B-B14F-4D97-AF65-F5344CB8AC3E}">
        <p14:creationId xmlns:p14="http://schemas.microsoft.com/office/powerpoint/2010/main" val="231289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Bystander Intervention- DELEGATE</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b="1" dirty="0">
                <a:solidFill>
                  <a:srgbClr val="002060"/>
                </a:solidFill>
              </a:rPr>
              <a:t>Indirect Intervention</a:t>
            </a:r>
          </a:p>
          <a:p>
            <a:pPr marL="0" indent="0">
              <a:buNone/>
            </a:pPr>
            <a:r>
              <a:rPr lang="en-US" sz="2000" dirty="0">
                <a:solidFill>
                  <a:srgbClr val="002060"/>
                </a:solidFill>
              </a:rPr>
              <a:t>Bring a third party in to help can include going to an authority or signaling another bystander to call for help in the moment.</a:t>
            </a:r>
          </a:p>
          <a:p>
            <a:pPr marL="0" indent="0">
              <a:buNone/>
            </a:pPr>
            <a:endParaRPr lang="en-US" sz="2000" dirty="0">
              <a:solidFill>
                <a:srgbClr val="002060"/>
              </a:solidFill>
            </a:endParaRPr>
          </a:p>
          <a:p>
            <a:pPr marL="0" indent="0">
              <a:buNone/>
            </a:pPr>
            <a:r>
              <a:rPr lang="en-US" sz="2000" b="1" dirty="0">
                <a:solidFill>
                  <a:srgbClr val="002060"/>
                </a:solidFill>
              </a:rPr>
              <a:t>Phrases and actions to address</a:t>
            </a:r>
          </a:p>
          <a:p>
            <a:pPr>
              <a:spcBef>
                <a:spcPts val="0"/>
              </a:spcBef>
            </a:pPr>
            <a:r>
              <a:rPr lang="en-US" sz="2000" dirty="0">
                <a:solidFill>
                  <a:srgbClr val="002060"/>
                </a:solidFill>
              </a:rPr>
              <a:t>Enlist people in a position of authority.</a:t>
            </a:r>
          </a:p>
          <a:p>
            <a:pPr>
              <a:spcBef>
                <a:spcPts val="0"/>
              </a:spcBef>
            </a:pPr>
            <a:r>
              <a:rPr lang="en-US" sz="2000" dirty="0">
                <a:solidFill>
                  <a:srgbClr val="002060"/>
                </a:solidFill>
              </a:rPr>
              <a:t>Enlist another bystander:</a:t>
            </a:r>
          </a:p>
          <a:p>
            <a:pPr marL="0" indent="0">
              <a:spcBef>
                <a:spcPts val="0"/>
              </a:spcBef>
              <a:buNone/>
            </a:pPr>
            <a:r>
              <a:rPr lang="en-US" sz="2000" dirty="0">
                <a:solidFill>
                  <a:srgbClr val="002060"/>
                </a:solidFill>
              </a:rPr>
              <a:t>	Be specific by choosing the bystander you are enlisting.</a:t>
            </a:r>
          </a:p>
          <a:p>
            <a:pPr marL="0" indent="0">
              <a:spcBef>
                <a:spcPts val="0"/>
              </a:spcBef>
              <a:buNone/>
            </a:pPr>
            <a:r>
              <a:rPr lang="en-US" sz="2000" dirty="0">
                <a:solidFill>
                  <a:srgbClr val="002060"/>
                </a:solidFill>
              </a:rPr>
              <a:t>	“ Lady in the yellow jacket”, “Call for help”!</a:t>
            </a:r>
          </a:p>
          <a:p>
            <a:pPr marL="0" indent="0">
              <a:buNone/>
            </a:pPr>
            <a:r>
              <a:rPr lang="en-US" sz="2000" b="1" dirty="0">
                <a:solidFill>
                  <a:srgbClr val="002060"/>
                </a:solidFill>
              </a:rPr>
              <a:t>Resolve</a:t>
            </a:r>
          </a:p>
          <a:p>
            <a:pPr marL="0" indent="0">
              <a:buNone/>
            </a:pPr>
            <a:r>
              <a:rPr lang="en-US" sz="2000" dirty="0">
                <a:solidFill>
                  <a:srgbClr val="002060"/>
                </a:solidFill>
              </a:rPr>
              <a:t>Work in partnership to make sure the issue is addressed and resolved. Retaliation against anyone making a report is prohibited.</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F726C647-473F-438F-9502-36930794B2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87" y="5861797"/>
            <a:ext cx="1246517" cy="788774"/>
          </a:xfrm>
          <a:prstGeom prst="rect">
            <a:avLst/>
          </a:prstGeom>
        </p:spPr>
      </p:pic>
    </p:spTree>
    <p:extLst>
      <p:ext uri="{BB962C8B-B14F-4D97-AF65-F5344CB8AC3E}">
        <p14:creationId xmlns:p14="http://schemas.microsoft.com/office/powerpoint/2010/main" val="269594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D99116-B99C-4F4C-A15B-E7CBCDE4BA1B}"/>
              </a:ext>
            </a:extLst>
          </p:cNvPr>
          <p:cNvSpPr>
            <a:spLocks noGrp="1"/>
          </p:cNvSpPr>
          <p:nvPr>
            <p:ph type="sldNum" sz="quarter" idx="12"/>
          </p:nvPr>
        </p:nvSpPr>
        <p:spPr/>
        <p:txBody>
          <a:bodyPr/>
          <a:lstStyle/>
          <a:p>
            <a:fld id="{B83B3946-3540-4DF8-A9F1-ADECFDFA78FA}" type="slidenum">
              <a:rPr lang="en-US" smtClean="0">
                <a:latin typeface="Abadi Extra Light" panose="020B0604020202020204" pitchFamily="34" charset="0"/>
              </a:rPr>
              <a:t>2</a:t>
            </a:fld>
            <a:endParaRPr lang="en-US" dirty="0">
              <a:latin typeface="Abadi Extra Light" panose="020B0604020202020204" pitchFamily="34" charset="0"/>
            </a:endParaRPr>
          </a:p>
        </p:txBody>
      </p:sp>
      <p:sp>
        <p:nvSpPr>
          <p:cNvPr id="9" name="Rectangle 8">
            <a:extLst>
              <a:ext uri="{FF2B5EF4-FFF2-40B4-BE49-F238E27FC236}">
                <a16:creationId xmlns:a16="http://schemas.microsoft.com/office/drawing/2014/main" id="{7CC7288F-D9CC-4BE7-A1E9-3CF25A842C6C}"/>
              </a:ext>
            </a:extLst>
          </p:cNvPr>
          <p:cNvSpPr/>
          <p:nvPr/>
        </p:nvSpPr>
        <p:spPr>
          <a:xfrm>
            <a:off x="3174716" y="2319896"/>
            <a:ext cx="2337948" cy="523220"/>
          </a:xfrm>
          <a:prstGeom prst="rect">
            <a:avLst/>
          </a:prstGeom>
        </p:spPr>
        <p:txBody>
          <a:bodyPr wrap="square">
            <a:spAutoFit/>
          </a:bodyPr>
          <a:lstStyle/>
          <a:p>
            <a:r>
              <a:rPr lang="en-US" sz="2800" b="1" dirty="0">
                <a:solidFill>
                  <a:schemeClr val="bg1"/>
                </a:solidFill>
                <a:latin typeface="Abadi Extra Light" panose="020B0604020202020204" pitchFamily="34" charset="0"/>
              </a:rPr>
              <a:t> </a:t>
            </a:r>
          </a:p>
        </p:txBody>
      </p:sp>
      <p:sp>
        <p:nvSpPr>
          <p:cNvPr id="10" name="Slide Number Placeholder 2">
            <a:extLst>
              <a:ext uri="{FF2B5EF4-FFF2-40B4-BE49-F238E27FC236}">
                <a16:creationId xmlns:a16="http://schemas.microsoft.com/office/drawing/2014/main" id="{59DF764E-B981-4B46-A0D1-3283E83440A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B3946-3540-4DF8-A9F1-ADECFDFA78FA}" type="slidenum">
              <a:rPr lang="en-US" smtClean="0">
                <a:latin typeface="Abadi Extra Light" panose="020B0604020202020204" pitchFamily="34" charset="0"/>
              </a:rPr>
              <a:pPr/>
              <a:t>2</a:t>
            </a:fld>
            <a:endParaRPr lang="en-US" dirty="0">
              <a:latin typeface="Abadi Extra Light" panose="020B0604020202020204" pitchFamily="34" charset="0"/>
            </a:endParaRPr>
          </a:p>
        </p:txBody>
      </p:sp>
      <p:pic>
        <p:nvPicPr>
          <p:cNvPr id="5" name="Picture 4" descr="Logo, company name&#10;&#10;Description automatically generated">
            <a:extLst>
              <a:ext uri="{FF2B5EF4-FFF2-40B4-BE49-F238E27FC236}">
                <a16:creationId xmlns:a16="http://schemas.microsoft.com/office/drawing/2014/main" id="{E2031CD7-2E1B-45DC-BE7C-F0D2799C9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493" y="1209533"/>
            <a:ext cx="2207463" cy="1396843"/>
          </a:xfrm>
          <a:prstGeom prst="rect">
            <a:avLst/>
          </a:prstGeom>
        </p:spPr>
      </p:pic>
      <p:graphicFrame>
        <p:nvGraphicFramePr>
          <p:cNvPr id="15" name="Content Placeholder 2">
            <a:extLst>
              <a:ext uri="{FF2B5EF4-FFF2-40B4-BE49-F238E27FC236}">
                <a16:creationId xmlns:a16="http://schemas.microsoft.com/office/drawing/2014/main" id="{7721285B-28B3-4539-B252-0FEB0A34872E}"/>
              </a:ext>
            </a:extLst>
          </p:cNvPr>
          <p:cNvGraphicFramePr/>
          <p:nvPr>
            <p:extLst>
              <p:ext uri="{D42A27DB-BD31-4B8C-83A1-F6EECF244321}">
                <p14:modId xmlns:p14="http://schemas.microsoft.com/office/powerpoint/2010/main" val="2087455622"/>
              </p:ext>
            </p:extLst>
          </p:nvPr>
        </p:nvGraphicFramePr>
        <p:xfrm>
          <a:off x="-79899" y="290839"/>
          <a:ext cx="11071749" cy="41505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CE953628-024C-46EC-A6DA-72B307B6B225}"/>
              </a:ext>
            </a:extLst>
          </p:cNvPr>
          <p:cNvSpPr txBox="1"/>
          <p:nvPr/>
        </p:nvSpPr>
        <p:spPr>
          <a:xfrm>
            <a:off x="2651034" y="4893616"/>
            <a:ext cx="6889932" cy="1015663"/>
          </a:xfrm>
          <a:prstGeom prst="rect">
            <a:avLst/>
          </a:prstGeom>
          <a:noFill/>
        </p:spPr>
        <p:txBody>
          <a:bodyPr wrap="square">
            <a:spAutoFit/>
          </a:bodyPr>
          <a:lstStyle/>
          <a:p>
            <a:r>
              <a:rPr lang="en-US" sz="2000" dirty="0"/>
              <a:t>RISE UP  was designed to meet the needs of the Trade Industry</a:t>
            </a:r>
          </a:p>
          <a:p>
            <a:r>
              <a:rPr lang="en-US" sz="2000" dirty="0"/>
              <a:t>The Ambassador program offers training in the skills needed to develop, advance and lead. </a:t>
            </a:r>
          </a:p>
        </p:txBody>
      </p:sp>
    </p:spTree>
    <p:extLst>
      <p:ext uri="{BB962C8B-B14F-4D97-AF65-F5344CB8AC3E}">
        <p14:creationId xmlns:p14="http://schemas.microsoft.com/office/powerpoint/2010/main" val="245762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Bystander Intervention- DELAY</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b="1" dirty="0">
                <a:solidFill>
                  <a:srgbClr val="002060"/>
                </a:solidFill>
              </a:rPr>
              <a:t>Indirect Intervention</a:t>
            </a:r>
          </a:p>
          <a:p>
            <a:pPr marL="0" indent="0">
              <a:buNone/>
            </a:pPr>
            <a:r>
              <a:rPr lang="en-US" sz="2000" dirty="0">
                <a:solidFill>
                  <a:srgbClr val="002060"/>
                </a:solidFill>
              </a:rPr>
              <a:t>Delay is an option if you can not intervene in the moment. Checking in with the person being harassed is an opportunity to support.</a:t>
            </a:r>
          </a:p>
          <a:p>
            <a:pPr marL="0" indent="0">
              <a:buNone/>
            </a:pPr>
            <a:endParaRPr lang="en-US" sz="2000" dirty="0">
              <a:solidFill>
                <a:srgbClr val="002060"/>
              </a:solidFill>
            </a:endParaRPr>
          </a:p>
          <a:p>
            <a:pPr marL="0" indent="0">
              <a:buNone/>
            </a:pPr>
            <a:r>
              <a:rPr lang="en-US" sz="2000" b="1" dirty="0">
                <a:solidFill>
                  <a:srgbClr val="002060"/>
                </a:solidFill>
              </a:rPr>
              <a:t>Phrases  to address</a:t>
            </a:r>
          </a:p>
          <a:p>
            <a:pPr>
              <a:spcBef>
                <a:spcPts val="0"/>
              </a:spcBef>
            </a:pPr>
            <a:r>
              <a:rPr lang="en-US" sz="2000" dirty="0">
                <a:solidFill>
                  <a:srgbClr val="002060"/>
                </a:solidFill>
              </a:rPr>
              <a:t>“ Is everything ok”?</a:t>
            </a:r>
          </a:p>
          <a:p>
            <a:pPr>
              <a:spcBef>
                <a:spcPts val="0"/>
              </a:spcBef>
            </a:pPr>
            <a:r>
              <a:rPr lang="en-US" sz="2000" dirty="0">
                <a:solidFill>
                  <a:srgbClr val="002060"/>
                </a:solidFill>
              </a:rPr>
              <a:t>“ Is there anything I can do”?</a:t>
            </a:r>
          </a:p>
          <a:p>
            <a:pPr>
              <a:spcBef>
                <a:spcPts val="0"/>
              </a:spcBef>
            </a:pPr>
            <a:r>
              <a:rPr lang="en-US" sz="2000" dirty="0">
                <a:solidFill>
                  <a:srgbClr val="002060"/>
                </a:solidFill>
              </a:rPr>
              <a:t>“ Is there someone we can call”?</a:t>
            </a:r>
          </a:p>
          <a:p>
            <a:pPr marL="0" indent="0">
              <a:buNone/>
            </a:pPr>
            <a:r>
              <a:rPr lang="en-US" sz="2000" b="1" dirty="0">
                <a:solidFill>
                  <a:srgbClr val="002060"/>
                </a:solidFill>
              </a:rPr>
              <a:t>Resolve</a:t>
            </a:r>
          </a:p>
          <a:p>
            <a:pPr marL="0" indent="0">
              <a:buNone/>
            </a:pPr>
            <a:r>
              <a:rPr lang="en-US" sz="2000" dirty="0">
                <a:solidFill>
                  <a:srgbClr val="002060"/>
                </a:solidFill>
              </a:rPr>
              <a:t>Acknowledgement is important to people who are feeling isolated or bullied. Checking in could be a motivating factor for the person harassed to report it.</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D0E0D181-97F9-41F1-9267-2A463004B8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35" y="5851766"/>
            <a:ext cx="1349707" cy="854070"/>
          </a:xfrm>
          <a:prstGeom prst="rect">
            <a:avLst/>
          </a:prstGeom>
        </p:spPr>
      </p:pic>
    </p:spTree>
    <p:extLst>
      <p:ext uri="{BB962C8B-B14F-4D97-AF65-F5344CB8AC3E}">
        <p14:creationId xmlns:p14="http://schemas.microsoft.com/office/powerpoint/2010/main" val="9080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What would you do?</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b="1" dirty="0">
                <a:solidFill>
                  <a:srgbClr val="002060"/>
                </a:solidFill>
              </a:rPr>
              <a:t>YESTERDAY</a:t>
            </a:r>
          </a:p>
          <a:p>
            <a:pPr marL="0" indent="0">
              <a:buNone/>
            </a:pPr>
            <a:r>
              <a:rPr lang="en-US" sz="2000" dirty="0">
                <a:solidFill>
                  <a:srgbClr val="002060"/>
                </a:solidFill>
              </a:rPr>
              <a:t>After clocking out from your shift, you see a woman you frequently cross paths with. You assume she works in your building but, do not personally know her.</a:t>
            </a:r>
          </a:p>
          <a:p>
            <a:pPr marL="0" indent="0">
              <a:buNone/>
            </a:pPr>
            <a:r>
              <a:rPr lang="en-US" sz="2000" dirty="0">
                <a:solidFill>
                  <a:srgbClr val="002060"/>
                </a:solidFill>
              </a:rPr>
              <a:t>As you both head to the parking lot, you notice there is a man standing next to her car. You are not close enough to hear their conversation, she didn’t seem scared, but she didn’t look pleased.</a:t>
            </a:r>
          </a:p>
          <a:p>
            <a:pPr marL="0" indent="0">
              <a:buNone/>
            </a:pPr>
            <a:r>
              <a:rPr lang="en-US" sz="2000" b="1" dirty="0">
                <a:solidFill>
                  <a:srgbClr val="002060"/>
                </a:solidFill>
              </a:rPr>
              <a:t>TODAY</a:t>
            </a:r>
          </a:p>
          <a:p>
            <a:pPr marL="0" indent="0">
              <a:buNone/>
            </a:pPr>
            <a:r>
              <a:rPr lang="en-US" sz="2000" dirty="0">
                <a:solidFill>
                  <a:srgbClr val="002060"/>
                </a:solidFill>
              </a:rPr>
              <a:t>You notice the same man. As the woman exits the building, she sees him, and freezes in place.</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F6032CD1-AC3C-497B-A956-5E62A5864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35" y="5964217"/>
            <a:ext cx="1202951" cy="761206"/>
          </a:xfrm>
          <a:prstGeom prst="rect">
            <a:avLst/>
          </a:prstGeom>
        </p:spPr>
      </p:pic>
    </p:spTree>
    <p:extLst>
      <p:ext uri="{BB962C8B-B14F-4D97-AF65-F5344CB8AC3E}">
        <p14:creationId xmlns:p14="http://schemas.microsoft.com/office/powerpoint/2010/main" val="135821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afety - Never Walk By an Unsafe Act">
            <a:hlinkClick r:id="" action="ppaction://media"/>
            <a:extLst>
              <a:ext uri="{FF2B5EF4-FFF2-40B4-BE49-F238E27FC236}">
                <a16:creationId xmlns:a16="http://schemas.microsoft.com/office/drawing/2014/main" id="{27395C78-9086-4982-8F78-4642F6756D20}"/>
              </a:ext>
            </a:extLst>
          </p:cNvPr>
          <p:cNvPicPr>
            <a:picLocks noRot="1" noChangeAspect="1"/>
          </p:cNvPicPr>
          <p:nvPr>
            <a:videoFile r:link="rId1"/>
          </p:nvPr>
        </p:nvPicPr>
        <p:blipFill>
          <a:blip r:embed="rId3"/>
          <a:stretch>
            <a:fillRect/>
          </a:stretch>
        </p:blipFill>
        <p:spPr>
          <a:xfrm>
            <a:off x="976045" y="536225"/>
            <a:ext cx="10818688" cy="6112559"/>
          </a:xfrm>
          <a:prstGeom prst="rect">
            <a:avLst/>
          </a:prstGeom>
        </p:spPr>
      </p:pic>
    </p:spTree>
    <p:extLst>
      <p:ext uri="{BB962C8B-B14F-4D97-AF65-F5344CB8AC3E}">
        <p14:creationId xmlns:p14="http://schemas.microsoft.com/office/powerpoint/2010/main" val="410393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BBBDA-7FAD-4D26-95A0-831EA9A1C8A6}"/>
              </a:ext>
            </a:extLst>
          </p:cNvPr>
          <p:cNvSpPr/>
          <p:nvPr/>
        </p:nvSpPr>
        <p:spPr>
          <a:xfrm>
            <a:off x="0" y="1531438"/>
            <a:ext cx="7707086" cy="42449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What would you do?</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86068"/>
            <a:ext cx="7414222" cy="4023360"/>
          </a:xfrm>
        </p:spPr>
        <p:txBody>
          <a:bodyPr>
            <a:noAutofit/>
          </a:bodyPr>
          <a:lstStyle/>
          <a:p>
            <a:pPr marL="0" indent="0">
              <a:buNone/>
            </a:pPr>
            <a:r>
              <a:rPr lang="en-US" sz="2000" dirty="0">
                <a:solidFill>
                  <a:srgbClr val="002060"/>
                </a:solidFill>
              </a:rPr>
              <a:t>During the safety check  meeting this morning everyone was notified that our new PPE had finally arrived and would be available for pick-up in the afternoon.</a:t>
            </a:r>
          </a:p>
          <a:p>
            <a:pPr marL="0" indent="0">
              <a:buNone/>
            </a:pPr>
            <a:r>
              <a:rPr lang="en-US" sz="2000" dirty="0">
                <a:solidFill>
                  <a:srgbClr val="002060"/>
                </a:solidFill>
              </a:rPr>
              <a:t>As instructed, you headed to the supply room. Only one person was ahead of you. You hear the person ahead of you inquire about a larger size, because what they received is too small. </a:t>
            </a:r>
          </a:p>
          <a:p>
            <a:pPr marL="0" indent="0">
              <a:buNone/>
            </a:pPr>
            <a:r>
              <a:rPr lang="en-US" sz="2000" dirty="0">
                <a:solidFill>
                  <a:srgbClr val="002060"/>
                </a:solidFill>
              </a:rPr>
              <a:t>You hear the supply tech say “ its not my fault, you’re too damn fat, MAKE IT WORK!</a:t>
            </a:r>
          </a:p>
        </p:txBody>
      </p:sp>
      <p:pic>
        <p:nvPicPr>
          <p:cNvPr id="4" name="Picture 3">
            <a:extLst>
              <a:ext uri="{FF2B5EF4-FFF2-40B4-BE49-F238E27FC236}">
                <a16:creationId xmlns:a16="http://schemas.microsoft.com/office/drawing/2014/main" id="{5CA83E1F-92E9-4B0A-9BC1-FB7687EBD7EC}"/>
              </a:ext>
            </a:extLst>
          </p:cNvPr>
          <p:cNvPicPr>
            <a:picLocks noChangeAspect="1"/>
          </p:cNvPicPr>
          <p:nvPr/>
        </p:nvPicPr>
        <p:blipFill>
          <a:blip r:embed="rId3"/>
          <a:stretch>
            <a:fillRect/>
          </a:stretch>
        </p:blipFill>
        <p:spPr>
          <a:xfrm>
            <a:off x="7979045" y="1829442"/>
            <a:ext cx="3557956" cy="991915"/>
          </a:xfrm>
          <a:prstGeom prst="rect">
            <a:avLst/>
          </a:prstGeom>
        </p:spPr>
      </p:pic>
      <p:pic>
        <p:nvPicPr>
          <p:cNvPr id="6" name="Picture 5">
            <a:extLst>
              <a:ext uri="{FF2B5EF4-FFF2-40B4-BE49-F238E27FC236}">
                <a16:creationId xmlns:a16="http://schemas.microsoft.com/office/drawing/2014/main" id="{64A21F99-4477-4686-BA88-BB36627CB936}"/>
              </a:ext>
            </a:extLst>
          </p:cNvPr>
          <p:cNvPicPr>
            <a:picLocks noChangeAspect="1"/>
          </p:cNvPicPr>
          <p:nvPr/>
        </p:nvPicPr>
        <p:blipFill>
          <a:blip r:embed="rId4"/>
          <a:stretch>
            <a:fillRect/>
          </a:stretch>
        </p:blipFill>
        <p:spPr>
          <a:xfrm>
            <a:off x="8073613" y="4494605"/>
            <a:ext cx="3475874" cy="986014"/>
          </a:xfrm>
          <a:prstGeom prst="rect">
            <a:avLst/>
          </a:prstGeom>
        </p:spPr>
      </p:pic>
      <p:pic>
        <p:nvPicPr>
          <p:cNvPr id="8" name="Picture 7">
            <a:extLst>
              <a:ext uri="{FF2B5EF4-FFF2-40B4-BE49-F238E27FC236}">
                <a16:creationId xmlns:a16="http://schemas.microsoft.com/office/drawing/2014/main" id="{C323F134-E09B-4B41-AACE-4B3BE9FB1654}"/>
              </a:ext>
            </a:extLst>
          </p:cNvPr>
          <p:cNvPicPr>
            <a:picLocks noChangeAspect="1"/>
          </p:cNvPicPr>
          <p:nvPr/>
        </p:nvPicPr>
        <p:blipFill>
          <a:blip r:embed="rId5"/>
          <a:stretch>
            <a:fillRect/>
          </a:stretch>
        </p:blipFill>
        <p:spPr>
          <a:xfrm>
            <a:off x="8035512" y="3190314"/>
            <a:ext cx="3557956" cy="1006434"/>
          </a:xfrm>
          <a:prstGeom prst="rect">
            <a:avLst/>
          </a:prstGeom>
        </p:spPr>
      </p:pic>
      <p:pic>
        <p:nvPicPr>
          <p:cNvPr id="9" name="Picture 8" descr="Logo, company name&#10;&#10;Description automatically generated">
            <a:extLst>
              <a:ext uri="{FF2B5EF4-FFF2-40B4-BE49-F238E27FC236}">
                <a16:creationId xmlns:a16="http://schemas.microsoft.com/office/drawing/2014/main" id="{1F3960EF-480B-4397-9CE7-55400F79F8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235" y="5861796"/>
            <a:ext cx="1327129" cy="839783"/>
          </a:xfrm>
          <a:prstGeom prst="rect">
            <a:avLst/>
          </a:prstGeom>
        </p:spPr>
      </p:pic>
    </p:spTree>
    <p:extLst>
      <p:ext uri="{BB962C8B-B14F-4D97-AF65-F5344CB8AC3E}">
        <p14:creationId xmlns:p14="http://schemas.microsoft.com/office/powerpoint/2010/main" val="1099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58F09-21A7-4412-8D2C-10E60B53BF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65479" y="1482442"/>
            <a:ext cx="5388756" cy="4041567"/>
          </a:xfrm>
          <a:prstGeom prst="rect">
            <a:avLst/>
          </a:prstGeom>
        </p:spPr>
      </p:pic>
      <p:sp>
        <p:nvSpPr>
          <p:cNvPr id="7" name="Rectangle 6">
            <a:extLst>
              <a:ext uri="{FF2B5EF4-FFF2-40B4-BE49-F238E27FC236}">
                <a16:creationId xmlns:a16="http://schemas.microsoft.com/office/drawing/2014/main" id="{8B8BBBDA-7FAD-4D26-95A0-831EA9A1C8A6}"/>
              </a:ext>
            </a:extLst>
          </p:cNvPr>
          <p:cNvSpPr/>
          <p:nvPr/>
        </p:nvSpPr>
        <p:spPr>
          <a:xfrm>
            <a:off x="0" y="1531438"/>
            <a:ext cx="7576457" cy="3992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0" y="-89603"/>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0515600" cy="1325563"/>
          </a:xfrm>
        </p:spPr>
        <p:txBody>
          <a:bodyPr>
            <a:normAutofit/>
          </a:bodyPr>
          <a:lstStyle/>
          <a:p>
            <a:r>
              <a:rPr lang="en-US" sz="4800" b="1" dirty="0">
                <a:solidFill>
                  <a:schemeClr val="bg1"/>
                </a:solidFill>
              </a:rPr>
              <a:t>Bystander Awareness</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09106"/>
            <a:ext cx="7414222" cy="4100322"/>
          </a:xfrm>
        </p:spPr>
        <p:txBody>
          <a:bodyPr>
            <a:noAutofit/>
          </a:bodyPr>
          <a:lstStyle/>
          <a:p>
            <a:pPr lvl="0">
              <a:lnSpc>
                <a:spcPct val="100000"/>
              </a:lnSpc>
            </a:pPr>
            <a:r>
              <a:rPr lang="en-US" sz="2400" dirty="0">
                <a:solidFill>
                  <a:srgbClr val="002060"/>
                </a:solidFill>
              </a:rPr>
              <a:t>You don’t have to do it alone, enlist the help of others.</a:t>
            </a:r>
          </a:p>
          <a:p>
            <a:pPr lvl="0">
              <a:lnSpc>
                <a:spcPct val="100000"/>
              </a:lnSpc>
            </a:pPr>
            <a:r>
              <a:rPr lang="en-US" sz="2400" dirty="0">
                <a:solidFill>
                  <a:srgbClr val="002060"/>
                </a:solidFill>
              </a:rPr>
              <a:t>Intervention is applied to behavior, not the person.</a:t>
            </a:r>
          </a:p>
          <a:p>
            <a:pPr lvl="0">
              <a:lnSpc>
                <a:spcPct val="100000"/>
              </a:lnSpc>
            </a:pPr>
            <a:r>
              <a:rPr lang="en-US" sz="2400" dirty="0">
                <a:solidFill>
                  <a:srgbClr val="002060"/>
                </a:solidFill>
              </a:rPr>
              <a:t>If you decide to intervene, use the style you are most  comfortable with. </a:t>
            </a:r>
          </a:p>
          <a:p>
            <a:pPr lvl="0">
              <a:lnSpc>
                <a:spcPct val="100000"/>
              </a:lnSpc>
            </a:pPr>
            <a:r>
              <a:rPr lang="en-US" sz="2400" dirty="0">
                <a:solidFill>
                  <a:srgbClr val="002060"/>
                </a:solidFill>
              </a:rPr>
              <a:t>If you are uncertain, about the situation, check in with the person to see if they are ok. </a:t>
            </a:r>
          </a:p>
          <a:p>
            <a:pPr lvl="0">
              <a:lnSpc>
                <a:spcPct val="100000"/>
              </a:lnSpc>
            </a:pPr>
            <a:r>
              <a:rPr lang="en-US" sz="2400" dirty="0">
                <a:solidFill>
                  <a:srgbClr val="002060"/>
                </a:solidFill>
              </a:rPr>
              <a:t>Will your physical safety in danger, will your intervention escalate the situation.</a:t>
            </a: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p:txBody>
      </p:sp>
      <p:pic>
        <p:nvPicPr>
          <p:cNvPr id="5" name="Picture 4" descr="Logo, company name&#10;&#10;Description automatically generated">
            <a:extLst>
              <a:ext uri="{FF2B5EF4-FFF2-40B4-BE49-F238E27FC236}">
                <a16:creationId xmlns:a16="http://schemas.microsoft.com/office/drawing/2014/main" id="{24BAEB7A-E656-4ED6-9826-F148AF40F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35" y="5787096"/>
            <a:ext cx="1360995" cy="861213"/>
          </a:xfrm>
          <a:prstGeom prst="rect">
            <a:avLst/>
          </a:prstGeom>
        </p:spPr>
      </p:pic>
    </p:spTree>
    <p:extLst>
      <p:ext uri="{BB962C8B-B14F-4D97-AF65-F5344CB8AC3E}">
        <p14:creationId xmlns:p14="http://schemas.microsoft.com/office/powerpoint/2010/main" val="4177441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58F09-21A7-4412-8D2C-10E60B53BF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65479" y="1482442"/>
            <a:ext cx="5388756" cy="4041567"/>
          </a:xfrm>
          <a:prstGeom prst="rect">
            <a:avLst/>
          </a:prstGeom>
        </p:spPr>
      </p:pic>
      <p:sp>
        <p:nvSpPr>
          <p:cNvPr id="7" name="Rectangle 6">
            <a:extLst>
              <a:ext uri="{FF2B5EF4-FFF2-40B4-BE49-F238E27FC236}">
                <a16:creationId xmlns:a16="http://schemas.microsoft.com/office/drawing/2014/main" id="{8B8BBBDA-7FAD-4D26-95A0-831EA9A1C8A6}"/>
              </a:ext>
            </a:extLst>
          </p:cNvPr>
          <p:cNvSpPr/>
          <p:nvPr/>
        </p:nvSpPr>
        <p:spPr>
          <a:xfrm>
            <a:off x="0" y="1531438"/>
            <a:ext cx="7576457" cy="3992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4B89A43-20E2-468C-ADE1-CE6C273246FE}"/>
              </a:ext>
            </a:extLst>
          </p:cNvPr>
          <p:cNvSpPr/>
          <p:nvPr/>
        </p:nvSpPr>
        <p:spPr>
          <a:xfrm>
            <a:off x="35442" y="36572"/>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E509A-72EE-48C4-8745-8BA3E6EFBDC9}"/>
              </a:ext>
            </a:extLst>
          </p:cNvPr>
          <p:cNvSpPr>
            <a:spLocks noGrp="1"/>
          </p:cNvSpPr>
          <p:nvPr>
            <p:ph type="title"/>
          </p:nvPr>
        </p:nvSpPr>
        <p:spPr>
          <a:xfrm>
            <a:off x="315687" y="130470"/>
            <a:ext cx="11499594" cy="1325563"/>
          </a:xfrm>
        </p:spPr>
        <p:txBody>
          <a:bodyPr>
            <a:normAutofit/>
          </a:bodyPr>
          <a:lstStyle/>
          <a:p>
            <a:r>
              <a:rPr lang="en-US" sz="4800" b="1" dirty="0">
                <a:solidFill>
                  <a:schemeClr val="bg1"/>
                </a:solidFill>
              </a:rPr>
              <a:t>Bystanders are the front line!</a:t>
            </a:r>
          </a:p>
        </p:txBody>
      </p:sp>
      <p:sp>
        <p:nvSpPr>
          <p:cNvPr id="3" name="Content Placeholder 2">
            <a:extLst>
              <a:ext uri="{FF2B5EF4-FFF2-40B4-BE49-F238E27FC236}">
                <a16:creationId xmlns:a16="http://schemas.microsoft.com/office/drawing/2014/main" id="{E1FEB5F4-9178-406A-A154-EAE1688BF364}"/>
              </a:ext>
            </a:extLst>
          </p:cNvPr>
          <p:cNvSpPr>
            <a:spLocks noGrp="1"/>
          </p:cNvSpPr>
          <p:nvPr>
            <p:ph idx="1"/>
          </p:nvPr>
        </p:nvSpPr>
        <p:spPr>
          <a:xfrm>
            <a:off x="162235" y="1609106"/>
            <a:ext cx="7414222" cy="4100322"/>
          </a:xfrm>
        </p:spPr>
        <p:txBody>
          <a:bodyPr>
            <a:noAutofit/>
          </a:bodyPr>
          <a:lstStyle/>
          <a:p>
            <a:pPr lvl="0">
              <a:lnSpc>
                <a:spcPct val="100000"/>
              </a:lnSpc>
            </a:pPr>
            <a:r>
              <a:rPr lang="en-US" sz="2400" dirty="0">
                <a:solidFill>
                  <a:srgbClr val="002060"/>
                </a:solidFill>
              </a:rPr>
              <a:t>People inform what their culture contains. </a:t>
            </a:r>
          </a:p>
          <a:p>
            <a:pPr lvl="0">
              <a:lnSpc>
                <a:spcPct val="100000"/>
              </a:lnSpc>
            </a:pPr>
            <a:r>
              <a:rPr lang="en-US" sz="2400" dirty="0">
                <a:solidFill>
                  <a:srgbClr val="002060"/>
                </a:solidFill>
              </a:rPr>
              <a:t>Changing norms requires challenging behaviors.</a:t>
            </a:r>
          </a:p>
          <a:p>
            <a:pPr lvl="0">
              <a:lnSpc>
                <a:spcPct val="100000"/>
              </a:lnSpc>
            </a:pPr>
            <a:r>
              <a:rPr lang="en-US" sz="2400" dirty="0">
                <a:solidFill>
                  <a:srgbClr val="002060"/>
                </a:solidFill>
              </a:rPr>
              <a:t>Individuals will resist change, until the group requires it.</a:t>
            </a:r>
          </a:p>
          <a:p>
            <a:pPr>
              <a:lnSpc>
                <a:spcPct val="100000"/>
              </a:lnSpc>
            </a:pPr>
            <a:r>
              <a:rPr lang="en-US" sz="2400" dirty="0">
                <a:solidFill>
                  <a:srgbClr val="002060"/>
                </a:solidFill>
              </a:rPr>
              <a:t>Changing a culture is a process not a project. </a:t>
            </a:r>
          </a:p>
          <a:p>
            <a:pPr>
              <a:lnSpc>
                <a:spcPct val="100000"/>
              </a:lnSpc>
            </a:pPr>
            <a:r>
              <a:rPr lang="en-US" sz="2400" dirty="0">
                <a:solidFill>
                  <a:srgbClr val="002060"/>
                </a:solidFill>
              </a:rPr>
              <a:t>It takes people like you to change your environment for the better.</a:t>
            </a: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a:p>
            <a:pPr lvl="0">
              <a:lnSpc>
                <a:spcPct val="100000"/>
              </a:lnSpc>
            </a:pPr>
            <a:endParaRPr lang="en-US" sz="2400" dirty="0">
              <a:solidFill>
                <a:srgbClr val="002060"/>
              </a:solidFill>
            </a:endParaRPr>
          </a:p>
        </p:txBody>
      </p:sp>
      <p:pic>
        <p:nvPicPr>
          <p:cNvPr id="5" name="Picture 4" descr="Logo, company name&#10;&#10;Description automatically generated">
            <a:extLst>
              <a:ext uri="{FF2B5EF4-FFF2-40B4-BE49-F238E27FC236}">
                <a16:creationId xmlns:a16="http://schemas.microsoft.com/office/drawing/2014/main" id="{9314EA3C-8583-427F-AF18-5E789EF74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235" y="5855434"/>
            <a:ext cx="1225529" cy="775493"/>
          </a:xfrm>
          <a:prstGeom prst="rect">
            <a:avLst/>
          </a:prstGeom>
        </p:spPr>
      </p:pic>
    </p:spTree>
    <p:extLst>
      <p:ext uri="{BB962C8B-B14F-4D97-AF65-F5344CB8AC3E}">
        <p14:creationId xmlns:p14="http://schemas.microsoft.com/office/powerpoint/2010/main" val="363575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E509B8C-69A0-4036-A7C9-394AF77B913E}"/>
              </a:ext>
            </a:extLst>
          </p:cNvPr>
          <p:cNvSpPr/>
          <p:nvPr/>
        </p:nvSpPr>
        <p:spPr>
          <a:xfrm>
            <a:off x="1371597" y="348865"/>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Conflict Resolution</a:t>
            </a:r>
          </a:p>
        </p:txBody>
      </p:sp>
      <p:pic>
        <p:nvPicPr>
          <p:cNvPr id="6" name="Picture 5">
            <a:extLst>
              <a:ext uri="{FF2B5EF4-FFF2-40B4-BE49-F238E27FC236}">
                <a16:creationId xmlns:a16="http://schemas.microsoft.com/office/drawing/2014/main" id="{173532C0-613F-4C29-9B05-B732DD74160A}"/>
              </a:ext>
            </a:extLst>
          </p:cNvPr>
          <p:cNvPicPr>
            <a:picLocks noChangeAspect="1"/>
          </p:cNvPicPr>
          <p:nvPr/>
        </p:nvPicPr>
        <p:blipFill>
          <a:blip r:embed="rId3"/>
          <a:stretch>
            <a:fillRect/>
          </a:stretch>
        </p:blipFill>
        <p:spPr>
          <a:xfrm>
            <a:off x="120792" y="5854028"/>
            <a:ext cx="1164669" cy="873502"/>
          </a:xfrm>
          <a:prstGeom prst="rect">
            <a:avLst/>
          </a:prstGeom>
        </p:spPr>
      </p:pic>
      <p:graphicFrame>
        <p:nvGraphicFramePr>
          <p:cNvPr id="7" name="Content Placeholder 2">
            <a:extLst>
              <a:ext uri="{FF2B5EF4-FFF2-40B4-BE49-F238E27FC236}">
                <a16:creationId xmlns:a16="http://schemas.microsoft.com/office/drawing/2014/main" id="{99F4684B-CB7D-453C-BACE-B51FFD2FE89B}"/>
              </a:ext>
            </a:extLst>
          </p:cNvPr>
          <p:cNvGraphicFramePr>
            <a:graphicFrameLocks noGrp="1"/>
          </p:cNvGraphicFramePr>
          <p:nvPr>
            <p:ph idx="1"/>
            <p:extLst>
              <p:ext uri="{D42A27DB-BD31-4B8C-83A1-F6EECF244321}">
                <p14:modId xmlns:p14="http://schemas.microsoft.com/office/powerpoint/2010/main" val="27836815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541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3327-571A-413B-834A-21815CEF83DE}"/>
              </a:ext>
            </a:extLst>
          </p:cNvPr>
          <p:cNvSpPr>
            <a:spLocks noGrp="1"/>
          </p:cNvSpPr>
          <p:nvPr>
            <p:ph type="title"/>
          </p:nvPr>
        </p:nvSpPr>
        <p:spPr>
          <a:xfrm>
            <a:off x="839788" y="457200"/>
            <a:ext cx="3932237" cy="718457"/>
          </a:xfrm>
        </p:spPr>
        <p:txBody>
          <a:bodyPr>
            <a:normAutofit/>
          </a:bodyPr>
          <a:lstStyle/>
          <a:p>
            <a:r>
              <a:rPr lang="en-US" sz="2400" b="1" dirty="0"/>
              <a:t>Conflict Resolution Applied </a:t>
            </a:r>
          </a:p>
        </p:txBody>
      </p:sp>
      <p:graphicFrame>
        <p:nvGraphicFramePr>
          <p:cNvPr id="6" name="Content Placeholder 2">
            <a:extLst>
              <a:ext uri="{FF2B5EF4-FFF2-40B4-BE49-F238E27FC236}">
                <a16:creationId xmlns:a16="http://schemas.microsoft.com/office/drawing/2014/main" id="{23272F18-7150-41A2-A073-E9CD31A8FB97}"/>
              </a:ext>
            </a:extLst>
          </p:cNvPr>
          <p:cNvGraphicFramePr>
            <a:graphicFrameLocks noGrp="1"/>
          </p:cNvGraphicFramePr>
          <p:nvPr>
            <p:ph idx="1"/>
            <p:extLst>
              <p:ext uri="{D42A27DB-BD31-4B8C-83A1-F6EECF244321}">
                <p14:modId xmlns:p14="http://schemas.microsoft.com/office/powerpoint/2010/main" val="2882503497"/>
              </p:ext>
            </p:extLst>
          </p:nvPr>
        </p:nvGraphicFramePr>
        <p:xfrm>
          <a:off x="5183188" y="987425"/>
          <a:ext cx="6549900" cy="5663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032BF2A1-4D35-499B-860E-5E96472BC7A6}"/>
              </a:ext>
            </a:extLst>
          </p:cNvPr>
          <p:cNvSpPr>
            <a:spLocks noGrp="1"/>
          </p:cNvSpPr>
          <p:nvPr>
            <p:ph type="body" sz="half" idx="2"/>
          </p:nvPr>
        </p:nvSpPr>
        <p:spPr/>
        <p:txBody>
          <a:bodyPr>
            <a:normAutofit/>
          </a:bodyPr>
          <a:lstStyle/>
          <a:p>
            <a:pPr marL="342900" indent="-342900">
              <a:buAutoNum type="arabicPeriod"/>
            </a:pPr>
            <a:r>
              <a:rPr lang="en-US" sz="1800" dirty="0"/>
              <a:t>Clarify the problem. What need isn’t being met?</a:t>
            </a:r>
          </a:p>
          <a:p>
            <a:pPr marL="342900" indent="-342900">
              <a:buAutoNum type="arabicPeriod"/>
            </a:pPr>
            <a:r>
              <a:rPr lang="en-US" sz="1800" dirty="0"/>
              <a:t>Establish a common goal. </a:t>
            </a:r>
          </a:p>
          <a:p>
            <a:pPr marL="342900" indent="-342900">
              <a:buAutoNum type="arabicPeriod"/>
            </a:pPr>
            <a:r>
              <a:rPr lang="en-US" sz="1800" dirty="0"/>
              <a:t>Discuss ways to meet the goal by listening and brainstorming together.</a:t>
            </a:r>
          </a:p>
          <a:p>
            <a:pPr marL="342900" indent="-342900">
              <a:buAutoNum type="arabicPeriod"/>
            </a:pPr>
            <a:r>
              <a:rPr lang="en-US" sz="1800" dirty="0"/>
              <a:t>Determine barriers to the common goal by defining what can and cannot be changed.</a:t>
            </a:r>
          </a:p>
          <a:p>
            <a:pPr marL="342900" indent="-342900">
              <a:buAutoNum type="arabicPeriod"/>
            </a:pPr>
            <a:r>
              <a:rPr lang="en-US" sz="1800" dirty="0"/>
              <a:t>Agree on the best way to resolve the conflict, by identifying the common ground and discuss how each party will maintain the solution.</a:t>
            </a:r>
          </a:p>
        </p:txBody>
      </p:sp>
      <p:pic>
        <p:nvPicPr>
          <p:cNvPr id="5" name="Picture 4" descr="Logo, company name&#10;&#10;Description automatically generated">
            <a:extLst>
              <a:ext uri="{FF2B5EF4-FFF2-40B4-BE49-F238E27FC236}">
                <a16:creationId xmlns:a16="http://schemas.microsoft.com/office/drawing/2014/main" id="{9D9ABF63-9A8D-4599-B85D-ADF902322B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498" y="5700397"/>
            <a:ext cx="1487836" cy="941476"/>
          </a:xfrm>
          <a:prstGeom prst="rect">
            <a:avLst/>
          </a:prstGeom>
        </p:spPr>
      </p:pic>
    </p:spTree>
    <p:extLst>
      <p:ext uri="{BB962C8B-B14F-4D97-AF65-F5344CB8AC3E}">
        <p14:creationId xmlns:p14="http://schemas.microsoft.com/office/powerpoint/2010/main" val="2974114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FE92-9B5C-4FB4-805C-34F658FFF1F3}"/>
              </a:ext>
            </a:extLst>
          </p:cNvPr>
          <p:cNvSpPr>
            <a:spLocks noGrp="1"/>
          </p:cNvSpPr>
          <p:nvPr>
            <p:ph type="title"/>
          </p:nvPr>
        </p:nvSpPr>
        <p:spPr>
          <a:xfrm>
            <a:off x="838200" y="233129"/>
            <a:ext cx="10515600" cy="1325563"/>
          </a:xfrm>
        </p:spPr>
        <p:txBody>
          <a:bodyPr/>
          <a:lstStyle/>
          <a:p>
            <a:r>
              <a:rPr lang="en-US" dirty="0">
                <a:solidFill>
                  <a:schemeClr val="bg1"/>
                </a:solidFill>
              </a:rPr>
              <a:t>Do’s and Don’ts of Resolving Conflict</a:t>
            </a:r>
          </a:p>
        </p:txBody>
      </p:sp>
      <p:sp>
        <p:nvSpPr>
          <p:cNvPr id="3" name="Content Placeholder 2">
            <a:extLst>
              <a:ext uri="{FF2B5EF4-FFF2-40B4-BE49-F238E27FC236}">
                <a16:creationId xmlns:a16="http://schemas.microsoft.com/office/drawing/2014/main" id="{6534C024-C3EE-48D6-9AB2-AC3494A968A7}"/>
              </a:ext>
            </a:extLst>
          </p:cNvPr>
          <p:cNvSpPr>
            <a:spLocks noGrp="1"/>
          </p:cNvSpPr>
          <p:nvPr>
            <p:ph sz="half" idx="1"/>
          </p:nvPr>
        </p:nvSpPr>
        <p:spPr/>
        <p:txBody>
          <a:bodyPr>
            <a:normAutofit/>
          </a:bodyPr>
          <a:lstStyle/>
          <a:p>
            <a:pPr marL="0" indent="0">
              <a:buNone/>
            </a:pPr>
            <a:r>
              <a:rPr lang="en-US" sz="2400" b="1" dirty="0"/>
              <a:t>DO</a:t>
            </a:r>
          </a:p>
          <a:p>
            <a:r>
              <a:rPr lang="en-US" sz="2400" dirty="0"/>
              <a:t>Acknowledge that conflict is going to happen – it is inevitable</a:t>
            </a:r>
          </a:p>
          <a:p>
            <a:r>
              <a:rPr lang="en-US" sz="2400" dirty="0"/>
              <a:t>Resolve conflicts quickly</a:t>
            </a:r>
          </a:p>
          <a:p>
            <a:r>
              <a:rPr lang="en-US" sz="2400" dirty="0"/>
              <a:t>Focus on the problem or behavior</a:t>
            </a:r>
          </a:p>
          <a:p>
            <a:r>
              <a:rPr lang="en-US" sz="2400" dirty="0"/>
              <a:t>Be open to solutions</a:t>
            </a:r>
          </a:p>
          <a:p>
            <a:r>
              <a:rPr lang="en-US" sz="2400" dirty="0"/>
              <a:t>Listen actively</a:t>
            </a:r>
          </a:p>
        </p:txBody>
      </p:sp>
      <p:sp>
        <p:nvSpPr>
          <p:cNvPr id="4" name="Content Placeholder 3">
            <a:extLst>
              <a:ext uri="{FF2B5EF4-FFF2-40B4-BE49-F238E27FC236}">
                <a16:creationId xmlns:a16="http://schemas.microsoft.com/office/drawing/2014/main" id="{5DC8BECD-47C6-4F96-912F-415BB29B28CE}"/>
              </a:ext>
            </a:extLst>
          </p:cNvPr>
          <p:cNvSpPr>
            <a:spLocks noGrp="1"/>
          </p:cNvSpPr>
          <p:nvPr>
            <p:ph sz="half" idx="2"/>
          </p:nvPr>
        </p:nvSpPr>
        <p:spPr/>
        <p:txBody>
          <a:bodyPr>
            <a:normAutofit/>
          </a:bodyPr>
          <a:lstStyle/>
          <a:p>
            <a:pPr marL="0" indent="0">
              <a:buNone/>
            </a:pPr>
            <a:r>
              <a:rPr lang="en-US" sz="2400" b="1" dirty="0"/>
              <a:t>DON’T</a:t>
            </a:r>
          </a:p>
          <a:p>
            <a:r>
              <a:rPr lang="en-US" sz="2400" dirty="0"/>
              <a:t>Focus on personality traits that can’t be changed</a:t>
            </a:r>
          </a:p>
          <a:p>
            <a:r>
              <a:rPr lang="en-US" sz="2400" dirty="0"/>
              <a:t>Interrupt</a:t>
            </a:r>
          </a:p>
          <a:p>
            <a:r>
              <a:rPr lang="en-US" sz="2400" dirty="0"/>
              <a:t>Disregard feelings</a:t>
            </a:r>
          </a:p>
          <a:p>
            <a:r>
              <a:rPr lang="en-US" sz="2400" dirty="0"/>
              <a:t>Avoid the conflict</a:t>
            </a:r>
          </a:p>
          <a:p>
            <a:r>
              <a:rPr lang="en-US" sz="2400" dirty="0"/>
              <a:t>Allow emotions to take over</a:t>
            </a:r>
          </a:p>
          <a:p>
            <a:r>
              <a:rPr lang="en-US" sz="2400" dirty="0"/>
              <a:t>Impose personal beliefs or values</a:t>
            </a:r>
          </a:p>
        </p:txBody>
      </p:sp>
      <p:sp>
        <p:nvSpPr>
          <p:cNvPr id="6" name="Rectangle 5">
            <a:extLst>
              <a:ext uri="{FF2B5EF4-FFF2-40B4-BE49-F238E27FC236}">
                <a16:creationId xmlns:a16="http://schemas.microsoft.com/office/drawing/2014/main" id="{4FFA4002-2D84-44AB-8DD6-5603FF7FB853}"/>
              </a:ext>
            </a:extLst>
          </p:cNvPr>
          <p:cNvSpPr/>
          <p:nvPr/>
        </p:nvSpPr>
        <p:spPr>
          <a:xfrm>
            <a:off x="0" y="0"/>
            <a:ext cx="12192000" cy="1533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Do’s and Don’ts of Resolving Conflict</a:t>
            </a:r>
          </a:p>
        </p:txBody>
      </p:sp>
      <p:pic>
        <p:nvPicPr>
          <p:cNvPr id="7" name="Picture 6" descr="Logo, company name&#10;&#10;Description automatically generated">
            <a:extLst>
              <a:ext uri="{FF2B5EF4-FFF2-40B4-BE49-F238E27FC236}">
                <a16:creationId xmlns:a16="http://schemas.microsoft.com/office/drawing/2014/main" id="{6994DD25-6978-4B6E-A3B2-A30932ADF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499" y="5704767"/>
            <a:ext cx="1492444" cy="944392"/>
          </a:xfrm>
          <a:prstGeom prst="rect">
            <a:avLst/>
          </a:prstGeom>
        </p:spPr>
      </p:pic>
    </p:spTree>
    <p:extLst>
      <p:ext uri="{BB962C8B-B14F-4D97-AF65-F5344CB8AC3E}">
        <p14:creationId xmlns:p14="http://schemas.microsoft.com/office/powerpoint/2010/main" val="192336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D99116-B99C-4F4C-A15B-E7CBCDE4BA1B}"/>
              </a:ext>
            </a:extLst>
          </p:cNvPr>
          <p:cNvSpPr>
            <a:spLocks noGrp="1"/>
          </p:cNvSpPr>
          <p:nvPr>
            <p:ph type="sldNum" sz="quarter" idx="12"/>
          </p:nvPr>
        </p:nvSpPr>
        <p:spPr/>
        <p:txBody>
          <a:bodyPr/>
          <a:lstStyle/>
          <a:p>
            <a:fld id="{B83B3946-3540-4DF8-A9F1-ADECFDFA78FA}" type="slidenum">
              <a:rPr lang="en-US" smtClean="0">
                <a:latin typeface="Baskerville Old Face" panose="02020602080505020303" pitchFamily="18" charset="0"/>
              </a:rPr>
              <a:t>3</a:t>
            </a:fld>
            <a:endParaRPr lang="en-US" dirty="0">
              <a:latin typeface="Baskerville Old Face" panose="02020602080505020303" pitchFamily="18" charset="0"/>
            </a:endParaRPr>
          </a:p>
        </p:txBody>
      </p:sp>
      <p:sp>
        <p:nvSpPr>
          <p:cNvPr id="3" name="Content Placeholder 2">
            <a:extLst>
              <a:ext uri="{FF2B5EF4-FFF2-40B4-BE49-F238E27FC236}">
                <a16:creationId xmlns:a16="http://schemas.microsoft.com/office/drawing/2014/main" id="{72747FBF-3E2B-4C44-A6E2-ABD9607C8054}"/>
              </a:ext>
            </a:extLst>
          </p:cNvPr>
          <p:cNvSpPr txBox="1">
            <a:spLocks/>
          </p:cNvSpPr>
          <p:nvPr/>
        </p:nvSpPr>
        <p:spPr>
          <a:xfrm>
            <a:off x="152399" y="1084609"/>
            <a:ext cx="7467603" cy="5496179"/>
          </a:xfrm>
          <a:prstGeom prst="rect">
            <a:avLst/>
          </a:prstGeom>
        </p:spPr>
        <p:txBody>
          <a:bodyPr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0660" lvl="1" indent="0">
              <a:buClr>
                <a:srgbClr val="002060"/>
              </a:buClr>
              <a:buNone/>
            </a:pPr>
            <a:endParaRPr lang="en-US" sz="2400" dirty="0">
              <a:solidFill>
                <a:srgbClr val="002060"/>
              </a:solidFill>
              <a:latin typeface="Baskerville Old Face" panose="02020602080505020303" pitchFamily="18" charset="0"/>
              <a:cs typeface="Aparajita" panose="02020603050405020304" pitchFamily="18" charset="0"/>
            </a:endParaRPr>
          </a:p>
          <a:p>
            <a:pPr marL="200660" lvl="1" indent="0">
              <a:buClr>
                <a:srgbClr val="002060"/>
              </a:buClr>
              <a:buNone/>
            </a:pPr>
            <a:endParaRPr lang="en-US" sz="2400" dirty="0">
              <a:solidFill>
                <a:srgbClr val="002060"/>
              </a:solidFill>
              <a:latin typeface="Baskerville Old Face" panose="02020602080505020303" pitchFamily="18" charset="0"/>
              <a:cs typeface="Aparajita" panose="02020603050405020304" pitchFamily="18" charset="0"/>
            </a:endParaRPr>
          </a:p>
          <a:p>
            <a:pPr marL="383540" lvl="1">
              <a:buClr>
                <a:srgbClr val="002060"/>
              </a:buClr>
              <a:buFont typeface="Wingdings" panose="05000000000000000000" pitchFamily="2" charset="2"/>
              <a:buChar char="§"/>
            </a:pPr>
            <a:endParaRPr lang="en-US" sz="2400" dirty="0">
              <a:solidFill>
                <a:srgbClr val="002060"/>
              </a:solidFill>
              <a:latin typeface="Baskerville Old Face" panose="02020602080505020303" pitchFamily="18" charset="0"/>
              <a:cs typeface="Aparajita" panose="02020603050405020304" pitchFamily="18" charset="0"/>
            </a:endParaRPr>
          </a:p>
          <a:p>
            <a:pPr marL="200660" lvl="1" indent="0">
              <a:buClr>
                <a:srgbClr val="002060"/>
              </a:buClr>
              <a:buNone/>
            </a:pPr>
            <a:endParaRPr lang="en-US" sz="2400" dirty="0">
              <a:solidFill>
                <a:srgbClr val="002060"/>
              </a:solidFill>
              <a:latin typeface="Baskerville Old Face" panose="02020602080505020303" pitchFamily="18" charset="0"/>
              <a:cs typeface="Aparajita" panose="02020603050405020304" pitchFamily="18" charset="0"/>
            </a:endParaRPr>
          </a:p>
          <a:p>
            <a:pPr marL="200660" lvl="1" indent="0">
              <a:buClr>
                <a:srgbClr val="002060"/>
              </a:buClr>
              <a:buNone/>
            </a:pPr>
            <a:endParaRPr lang="en-US" sz="2400" dirty="0">
              <a:solidFill>
                <a:srgbClr val="002060"/>
              </a:solidFill>
              <a:latin typeface="Baskerville Old Face" panose="02020602080505020303" pitchFamily="18" charset="0"/>
              <a:cs typeface="Aparajita" panose="02020603050405020304" pitchFamily="18" charset="0"/>
            </a:endParaRPr>
          </a:p>
          <a:p>
            <a:pPr marL="200660" lvl="1" indent="0">
              <a:buClr>
                <a:srgbClr val="002060"/>
              </a:buClr>
              <a:buNone/>
            </a:pPr>
            <a:endParaRPr lang="en-US" sz="2400" dirty="0">
              <a:solidFill>
                <a:srgbClr val="002060"/>
              </a:solidFill>
              <a:latin typeface="Baskerville Old Face" panose="02020602080505020303" pitchFamily="18" charset="0"/>
              <a:cs typeface="Aparajita" panose="02020603050405020304" pitchFamily="18" charset="0"/>
            </a:endParaRPr>
          </a:p>
          <a:p>
            <a:endParaRPr lang="en-US" sz="2400" dirty="0">
              <a:latin typeface="Baskerville Old Face" panose="02020602080505020303" pitchFamily="18" charset="0"/>
              <a:cs typeface="Aparajita" panose="02020603050405020304" pitchFamily="18" charset="0"/>
            </a:endParaRPr>
          </a:p>
        </p:txBody>
      </p:sp>
      <p:sp>
        <p:nvSpPr>
          <p:cNvPr id="6" name="Rectangle 5">
            <a:extLst>
              <a:ext uri="{FF2B5EF4-FFF2-40B4-BE49-F238E27FC236}">
                <a16:creationId xmlns:a16="http://schemas.microsoft.com/office/drawing/2014/main" id="{582FE377-4E7B-4F45-A917-83C92678D5BA}"/>
              </a:ext>
            </a:extLst>
          </p:cNvPr>
          <p:cNvSpPr/>
          <p:nvPr/>
        </p:nvSpPr>
        <p:spPr>
          <a:xfrm>
            <a:off x="152399" y="60668"/>
            <a:ext cx="7620003" cy="794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Ambassador Leadership Preparation </a:t>
            </a:r>
          </a:p>
        </p:txBody>
      </p:sp>
      <p:sp>
        <p:nvSpPr>
          <p:cNvPr id="9" name="Rectangle 8">
            <a:extLst>
              <a:ext uri="{FF2B5EF4-FFF2-40B4-BE49-F238E27FC236}">
                <a16:creationId xmlns:a16="http://schemas.microsoft.com/office/drawing/2014/main" id="{7CC7288F-D9CC-4BE7-A1E9-3CF25A842C6C}"/>
              </a:ext>
            </a:extLst>
          </p:cNvPr>
          <p:cNvSpPr/>
          <p:nvPr/>
        </p:nvSpPr>
        <p:spPr>
          <a:xfrm>
            <a:off x="2865346" y="2932262"/>
            <a:ext cx="2337948" cy="523220"/>
          </a:xfrm>
          <a:prstGeom prst="rect">
            <a:avLst/>
          </a:prstGeom>
        </p:spPr>
        <p:txBody>
          <a:bodyPr wrap="square">
            <a:spAutoFit/>
          </a:bodyPr>
          <a:lstStyle/>
          <a:p>
            <a:r>
              <a:rPr lang="en-US" sz="2800" b="1" dirty="0">
                <a:solidFill>
                  <a:schemeClr val="bg1"/>
                </a:solidFill>
                <a:latin typeface="Baskerville Old Face" panose="02020602080505020303" pitchFamily="18" charset="0"/>
              </a:rPr>
              <a:t> </a:t>
            </a:r>
          </a:p>
        </p:txBody>
      </p:sp>
      <p:sp>
        <p:nvSpPr>
          <p:cNvPr id="10" name="Slide Number Placeholder 2">
            <a:extLst>
              <a:ext uri="{FF2B5EF4-FFF2-40B4-BE49-F238E27FC236}">
                <a16:creationId xmlns:a16="http://schemas.microsoft.com/office/drawing/2014/main" id="{59DF764E-B981-4B46-A0D1-3283E83440A1}"/>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3B3946-3540-4DF8-A9F1-ADECFDFA78FA}" type="slidenum">
              <a:rPr lang="en-US" smtClean="0">
                <a:latin typeface="Baskerville Old Face" panose="02020602080505020303" pitchFamily="18" charset="0"/>
              </a:rPr>
              <a:pPr/>
              <a:t>3</a:t>
            </a:fld>
            <a:endParaRPr lang="en-US" dirty="0">
              <a:latin typeface="Baskerville Old Face" panose="02020602080505020303" pitchFamily="18" charset="0"/>
            </a:endParaRPr>
          </a:p>
        </p:txBody>
      </p:sp>
      <p:sp>
        <p:nvSpPr>
          <p:cNvPr id="7" name="TextBox 6">
            <a:extLst>
              <a:ext uri="{FF2B5EF4-FFF2-40B4-BE49-F238E27FC236}">
                <a16:creationId xmlns:a16="http://schemas.microsoft.com/office/drawing/2014/main" id="{F7CDAC8C-E20B-4691-81E4-D123824F8B7B}"/>
              </a:ext>
            </a:extLst>
          </p:cNvPr>
          <p:cNvSpPr txBox="1"/>
          <p:nvPr/>
        </p:nvSpPr>
        <p:spPr>
          <a:xfrm>
            <a:off x="368123" y="985900"/>
            <a:ext cx="7251879" cy="8186857"/>
          </a:xfrm>
          <a:prstGeom prst="rect">
            <a:avLst/>
          </a:prstGeom>
          <a:noFill/>
        </p:spPr>
        <p:txBody>
          <a:bodyPr wrap="square" rtlCol="0">
            <a:spAutoFit/>
          </a:bodyPr>
          <a:lstStyle/>
          <a:p>
            <a:r>
              <a:rPr lang="en-US" dirty="0"/>
              <a:t> </a:t>
            </a:r>
            <a:r>
              <a:rPr lang="en-US" sz="2800" b="1" dirty="0"/>
              <a:t>Module 1:  Culture and Influence</a:t>
            </a:r>
          </a:p>
          <a:p>
            <a:pPr marL="285750" indent="-285750">
              <a:buFont typeface="Arial" panose="020B0604020202020204" pitchFamily="34" charset="0"/>
              <a:buChar char="•"/>
            </a:pPr>
            <a:r>
              <a:rPr lang="en-US" sz="2800" dirty="0"/>
              <a:t>Culture</a:t>
            </a:r>
          </a:p>
          <a:p>
            <a:pPr marL="285750" indent="-285750">
              <a:buFont typeface="Arial" panose="020B0604020202020204" pitchFamily="34" charset="0"/>
              <a:buChar char="•"/>
            </a:pPr>
            <a:r>
              <a:rPr lang="en-US" sz="2800" dirty="0"/>
              <a:t>Social Norms</a:t>
            </a:r>
          </a:p>
          <a:p>
            <a:pPr marL="285750" indent="-285750">
              <a:buFont typeface="Arial" panose="020B0604020202020204" pitchFamily="34" charset="0"/>
              <a:buChar char="•"/>
            </a:pPr>
            <a:r>
              <a:rPr lang="en-US" sz="2800" dirty="0"/>
              <a:t>Culture Shifts</a:t>
            </a:r>
          </a:p>
          <a:p>
            <a:endParaRPr lang="en-US" sz="2800" dirty="0"/>
          </a:p>
          <a:p>
            <a:r>
              <a:rPr lang="en-US" sz="2800" b="1" dirty="0"/>
              <a:t>Module 2: Individual Influence</a:t>
            </a:r>
          </a:p>
          <a:p>
            <a:pPr marL="285750" indent="-285750">
              <a:buFont typeface="Arial" panose="020B0604020202020204" pitchFamily="34" charset="0"/>
              <a:buChar char="•"/>
            </a:pPr>
            <a:r>
              <a:rPr lang="en-US" sz="2800" dirty="0"/>
              <a:t>Personality and Communication</a:t>
            </a:r>
          </a:p>
          <a:p>
            <a:pPr marL="285750" indent="-285750">
              <a:buFont typeface="Arial" panose="020B0604020202020204" pitchFamily="34" charset="0"/>
              <a:buChar char="•"/>
            </a:pPr>
            <a:r>
              <a:rPr lang="en-US" sz="2800" dirty="0"/>
              <a:t>Preparing to Influence- Identifying My Style</a:t>
            </a:r>
          </a:p>
          <a:p>
            <a:pPr marL="285750" indent="-285750">
              <a:buFont typeface="Arial" panose="020B0604020202020204" pitchFamily="34" charset="0"/>
              <a:buChar char="•"/>
            </a:pPr>
            <a:endParaRPr lang="en-US" sz="2800" dirty="0"/>
          </a:p>
          <a:p>
            <a:r>
              <a:rPr lang="en-US" sz="2800" b="1" dirty="0"/>
              <a:t>Module 3: Tools of Influence</a:t>
            </a:r>
          </a:p>
          <a:p>
            <a:pPr marL="457200" indent="-457200">
              <a:buFont typeface="Arial" panose="020B0604020202020204" pitchFamily="34" charset="0"/>
              <a:buChar char="•"/>
            </a:pPr>
            <a:r>
              <a:rPr lang="en-US" sz="2800" dirty="0"/>
              <a:t>Bystander Intervention </a:t>
            </a:r>
          </a:p>
          <a:p>
            <a:pPr marL="457200" indent="-457200">
              <a:buFont typeface="Arial" panose="020B0604020202020204" pitchFamily="34" charset="0"/>
              <a:buChar char="•"/>
            </a:pPr>
            <a:r>
              <a:rPr lang="en-US" sz="2800" dirty="0"/>
              <a:t>Introduction to Conflict Resolution</a:t>
            </a:r>
          </a:p>
          <a:p>
            <a:pPr marL="285750" indent="-285750">
              <a:buFont typeface="Arial" panose="020B0604020202020204" pitchFamily="34" charset="0"/>
              <a:buChar char="•"/>
            </a:pPr>
            <a:endParaRPr lang="en-US" sz="2800" dirty="0"/>
          </a:p>
          <a:p>
            <a:endParaRPr lang="en-US" dirty="0"/>
          </a:p>
          <a:p>
            <a:pPr marL="285750" indent="-285750">
              <a:buFont typeface="Arial" panose="020B0604020202020204" pitchFamily="34" charset="0"/>
              <a:buChar char="•"/>
            </a:pPr>
            <a:endParaRPr lang="en-US" dirty="0"/>
          </a:p>
          <a:p>
            <a:r>
              <a:rPr lang="en-US" dirty="0"/>
              <a:t>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p:txBody>
      </p:sp>
      <p:pic>
        <p:nvPicPr>
          <p:cNvPr id="8" name="Picture 7" descr="Logo, company name&#10;&#10;Description automatically generated">
            <a:extLst>
              <a:ext uri="{FF2B5EF4-FFF2-40B4-BE49-F238E27FC236}">
                <a16:creationId xmlns:a16="http://schemas.microsoft.com/office/drawing/2014/main" id="{F47F2B08-0947-4254-9A6F-DBD428D13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277" y="4859028"/>
            <a:ext cx="2895600" cy="1832284"/>
          </a:xfrm>
          <a:prstGeom prst="rect">
            <a:avLst/>
          </a:prstGeom>
        </p:spPr>
      </p:pic>
    </p:spTree>
    <p:extLst>
      <p:ext uri="{BB962C8B-B14F-4D97-AF65-F5344CB8AC3E}">
        <p14:creationId xmlns:p14="http://schemas.microsoft.com/office/powerpoint/2010/main" val="409727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table, sitting&#10;&#10;Description automatically generated">
            <a:extLst>
              <a:ext uri="{FF2B5EF4-FFF2-40B4-BE49-F238E27FC236}">
                <a16:creationId xmlns:a16="http://schemas.microsoft.com/office/drawing/2014/main" id="{C33CC1A8-C5F0-46F4-A615-3F921EFCC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65275" cy="2849217"/>
          </a:xfrm>
          <a:prstGeom prst="rect">
            <a:avLst/>
          </a:prstGeom>
        </p:spPr>
      </p:pic>
      <p:sp>
        <p:nvSpPr>
          <p:cNvPr id="3" name="Rectangle 2">
            <a:extLst>
              <a:ext uri="{FF2B5EF4-FFF2-40B4-BE49-F238E27FC236}">
                <a16:creationId xmlns:a16="http://schemas.microsoft.com/office/drawing/2014/main" id="{17BEB5FC-E290-42E4-91D0-C0BA8B261C65}"/>
              </a:ext>
            </a:extLst>
          </p:cNvPr>
          <p:cNvSpPr/>
          <p:nvPr/>
        </p:nvSpPr>
        <p:spPr>
          <a:xfrm>
            <a:off x="0" y="2849217"/>
            <a:ext cx="12192000" cy="16016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3D7120F9-92CC-4B38-90D7-C275A9F7CCA4}"/>
              </a:ext>
            </a:extLst>
          </p:cNvPr>
          <p:cNvSpPr txBox="1">
            <a:spLocks/>
          </p:cNvSpPr>
          <p:nvPr/>
        </p:nvSpPr>
        <p:spPr>
          <a:xfrm>
            <a:off x="1325217" y="3051871"/>
            <a:ext cx="9912627" cy="13990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rPr>
              <a:t>Culture and Influence</a:t>
            </a:r>
          </a:p>
          <a:p>
            <a:pPr marL="0" indent="0" algn="ctr">
              <a:buNone/>
            </a:pPr>
            <a:r>
              <a:rPr lang="en-US" sz="4400" b="1" dirty="0">
                <a:solidFill>
                  <a:schemeClr val="bg1"/>
                </a:solidFill>
              </a:rPr>
              <a:t>Module One</a:t>
            </a:r>
          </a:p>
          <a:p>
            <a:pPr marL="0" indent="0" algn="ctr">
              <a:buNone/>
            </a:pPr>
            <a:r>
              <a:rPr lang="en-US" sz="4400" b="1" dirty="0">
                <a:solidFill>
                  <a:schemeClr val="bg1"/>
                </a:solidFill>
              </a:rPr>
              <a:t> </a:t>
            </a:r>
          </a:p>
          <a:p>
            <a:pPr marL="0" indent="0" algn="ctr">
              <a:buNone/>
            </a:pPr>
            <a:r>
              <a:rPr lang="en-US" sz="4400" b="1" dirty="0">
                <a:solidFill>
                  <a:schemeClr val="bg1"/>
                </a:solidFill>
              </a:rPr>
              <a:t>  </a:t>
            </a:r>
          </a:p>
          <a:p>
            <a:pPr marL="0" indent="0" algn="ctr">
              <a:buNone/>
            </a:pPr>
            <a:endParaRPr lang="en-US" sz="4400" b="1" dirty="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AE5FF4BF-965D-40BF-B205-6BD6EACB5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609" y="261827"/>
            <a:ext cx="3469240" cy="2195273"/>
          </a:xfrm>
          <a:prstGeom prst="rect">
            <a:avLst/>
          </a:prstGeom>
        </p:spPr>
      </p:pic>
    </p:spTree>
    <p:extLst>
      <p:ext uri="{BB962C8B-B14F-4D97-AF65-F5344CB8AC3E}">
        <p14:creationId xmlns:p14="http://schemas.microsoft.com/office/powerpoint/2010/main" val="175338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F9CD-2479-4BBF-8775-E2CC0FBDBFF5}"/>
              </a:ext>
            </a:extLst>
          </p:cNvPr>
          <p:cNvSpPr>
            <a:spLocks noGrp="1"/>
          </p:cNvSpPr>
          <p:nvPr>
            <p:ph type="title"/>
          </p:nvPr>
        </p:nvSpPr>
        <p:spPr>
          <a:xfrm>
            <a:off x="839788" y="457200"/>
            <a:ext cx="3932237" cy="962025"/>
          </a:xfrm>
        </p:spPr>
        <p:txBody>
          <a:bodyPr>
            <a:normAutofit/>
          </a:bodyPr>
          <a:lstStyle/>
          <a:p>
            <a:r>
              <a:rPr lang="en-US" dirty="0"/>
              <a:t> </a:t>
            </a:r>
          </a:p>
        </p:txBody>
      </p:sp>
      <p:graphicFrame>
        <p:nvGraphicFramePr>
          <p:cNvPr id="5" name="Content Placeholder 4">
            <a:extLst>
              <a:ext uri="{FF2B5EF4-FFF2-40B4-BE49-F238E27FC236}">
                <a16:creationId xmlns:a16="http://schemas.microsoft.com/office/drawing/2014/main" id="{7EE3EECD-6649-4B04-B89C-96A2B1C0DAD1}"/>
              </a:ext>
            </a:extLst>
          </p:cNvPr>
          <p:cNvGraphicFramePr>
            <a:graphicFrameLocks noGrp="1"/>
          </p:cNvGraphicFramePr>
          <p:nvPr>
            <p:ph idx="1"/>
            <p:extLst>
              <p:ext uri="{D42A27DB-BD31-4B8C-83A1-F6EECF244321}">
                <p14:modId xmlns:p14="http://schemas.microsoft.com/office/powerpoint/2010/main" val="2228499704"/>
              </p:ext>
            </p:extLst>
          </p:nvPr>
        </p:nvGraphicFramePr>
        <p:xfrm>
          <a:off x="5183188" y="667821"/>
          <a:ext cx="6172200" cy="5522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8C8A90E3-A588-407A-9A8C-3C4D08A22083}"/>
              </a:ext>
            </a:extLst>
          </p:cNvPr>
          <p:cNvSpPr>
            <a:spLocks noGrp="1"/>
          </p:cNvSpPr>
          <p:nvPr>
            <p:ph type="body" sz="half" idx="2"/>
          </p:nvPr>
        </p:nvSpPr>
        <p:spPr>
          <a:xfrm>
            <a:off x="98567" y="801384"/>
            <a:ext cx="4879040" cy="4880225"/>
          </a:xfrm>
          <a:prstGeom prst="roundRect">
            <a:avLst/>
          </a:prstGeom>
          <a:solidFill>
            <a:schemeClr val="accent1">
              <a:lumMod val="50000"/>
            </a:schemeClr>
          </a:solidFill>
          <a:effectLst>
            <a:softEdge rad="12700"/>
          </a:effectLst>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a:ln w="0"/>
                <a:solidFill>
                  <a:schemeClr val="bg1"/>
                </a:solidFill>
                <a:effectLst>
                  <a:outerShdw blurRad="38100" dist="19050" dir="2700000" algn="tl" rotWithShape="0">
                    <a:schemeClr val="dk1">
                      <a:alpha val="40000"/>
                    </a:schemeClr>
                  </a:outerShdw>
                </a:effectLst>
              </a:rPr>
              <a:t>Culture is …</a:t>
            </a:r>
          </a:p>
          <a:p>
            <a:r>
              <a:rPr lang="en-US" sz="2200" dirty="0">
                <a:solidFill>
                  <a:schemeClr val="bg1"/>
                </a:solidFill>
              </a:rPr>
              <a:t>The relationship formed by a group that shares, beliefs, values, and symbols.</a:t>
            </a:r>
          </a:p>
          <a:p>
            <a:endParaRPr lang="en-US" sz="2200" dirty="0">
              <a:solidFill>
                <a:schemeClr val="bg1"/>
              </a:solidFill>
            </a:endParaRPr>
          </a:p>
          <a:p>
            <a:pPr marL="285750" indent="-285750">
              <a:buFont typeface="Arial" panose="020B0604020202020204" pitchFamily="34" charset="0"/>
              <a:buChar char="•"/>
            </a:pPr>
            <a:r>
              <a:rPr lang="en-US" sz="2200" dirty="0">
                <a:solidFill>
                  <a:schemeClr val="bg1"/>
                </a:solidFill>
              </a:rPr>
              <a:t>Over time, the groups shared beliefs and  values, are accepted and become social norms. </a:t>
            </a:r>
          </a:p>
          <a:p>
            <a:pPr marL="285750" indent="-285750">
              <a:buFont typeface="Arial" panose="020B0604020202020204" pitchFamily="34" charset="0"/>
              <a:buChar char="•"/>
            </a:pPr>
            <a:r>
              <a:rPr lang="en-US" sz="2200" dirty="0">
                <a:solidFill>
                  <a:schemeClr val="bg1"/>
                </a:solidFill>
              </a:rPr>
              <a:t>Social norms are the written and unwritten rules that guide behavior.</a:t>
            </a:r>
          </a:p>
          <a:p>
            <a:endParaRPr lang="en-US" sz="1800"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Flowchart: Connector 5">
            <a:extLst>
              <a:ext uri="{FF2B5EF4-FFF2-40B4-BE49-F238E27FC236}">
                <a16:creationId xmlns:a16="http://schemas.microsoft.com/office/drawing/2014/main" id="{7081A550-9592-4AD8-AA70-51F1363B5369}"/>
              </a:ext>
            </a:extLst>
          </p:cNvPr>
          <p:cNvSpPr/>
          <p:nvPr/>
        </p:nvSpPr>
        <p:spPr>
          <a:xfrm>
            <a:off x="7633699" y="2876551"/>
            <a:ext cx="1367426" cy="1192016"/>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RACE</a:t>
            </a:r>
          </a:p>
          <a:p>
            <a:pPr algn="ctr"/>
            <a:endParaRPr lang="en-US" dirty="0"/>
          </a:p>
        </p:txBody>
      </p:sp>
      <p:sp>
        <p:nvSpPr>
          <p:cNvPr id="3" name="Arrow: Right 2">
            <a:extLst>
              <a:ext uri="{FF2B5EF4-FFF2-40B4-BE49-F238E27FC236}">
                <a16:creationId xmlns:a16="http://schemas.microsoft.com/office/drawing/2014/main" id="{6C328E27-BAF7-4F65-B06F-7AF884FAC8DE}"/>
              </a:ext>
            </a:extLst>
          </p:cNvPr>
          <p:cNvSpPr/>
          <p:nvPr/>
        </p:nvSpPr>
        <p:spPr>
          <a:xfrm>
            <a:off x="1803142" y="2219004"/>
            <a:ext cx="2968883" cy="65754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E0D03B7F-FCFE-47DB-A48B-5A5828DB6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3613" y="5719441"/>
            <a:ext cx="1487836" cy="941476"/>
          </a:xfrm>
          <a:prstGeom prst="rect">
            <a:avLst/>
          </a:prstGeom>
        </p:spPr>
      </p:pic>
    </p:spTree>
    <p:extLst>
      <p:ext uri="{BB962C8B-B14F-4D97-AF65-F5344CB8AC3E}">
        <p14:creationId xmlns:p14="http://schemas.microsoft.com/office/powerpoint/2010/main" val="339562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extLst>
              <a:ext uri="{BEBA8EAE-BF5A-486C-A8C5-ECC9F3942E4B}">
                <a14:imgProps xmlns:a14="http://schemas.microsoft.com/office/drawing/2010/main">
                  <a14:imgLayer r:embed="rId4">
                    <a14:imgEffect>
                      <a14:artisticTexturizer trans="30000" scaling="58"/>
                    </a14:imgEffect>
                  </a14:imgLayer>
                </a14:imgProps>
              </a:ex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F5437-5717-4519-9992-E2480B73CC8A}"/>
              </a:ext>
            </a:extLst>
          </p:cNvPr>
          <p:cNvSpPr>
            <a:spLocks noGrp="1"/>
          </p:cNvSpPr>
          <p:nvPr>
            <p:ph type="title"/>
          </p:nvPr>
        </p:nvSpPr>
        <p:spPr/>
        <p:txBody>
          <a:bodyPr/>
          <a:lstStyle/>
          <a:p>
            <a:r>
              <a:rPr lang="en-US" b="1" dirty="0">
                <a:ln cmpd="thickThin">
                  <a:solidFill>
                    <a:schemeClr val="accent1">
                      <a:shade val="50000"/>
                    </a:schemeClr>
                  </a:solidFill>
                </a:ln>
              </a:rPr>
              <a:t>People </a:t>
            </a:r>
            <a:r>
              <a:rPr lang="en-US" b="1" i="1" dirty="0">
                <a:ln cmpd="thickThin">
                  <a:solidFill>
                    <a:schemeClr val="accent1">
                      <a:shade val="50000"/>
                    </a:schemeClr>
                  </a:solidFill>
                </a:ln>
              </a:rPr>
              <a:t>Inform			</a:t>
            </a:r>
            <a:r>
              <a:rPr lang="en-US" b="1" dirty="0">
                <a:ln cmpd="thickThin">
                  <a:solidFill>
                    <a:schemeClr val="accent1">
                      <a:shade val="50000"/>
                    </a:schemeClr>
                  </a:solidFill>
                </a:ln>
              </a:rPr>
              <a:t>Culture </a:t>
            </a:r>
            <a:r>
              <a:rPr lang="en-US" b="1" i="1" dirty="0">
                <a:ln cmpd="thickThin">
                  <a:solidFill>
                    <a:schemeClr val="accent1">
                      <a:shade val="50000"/>
                    </a:schemeClr>
                  </a:solidFill>
                </a:ln>
              </a:rPr>
              <a:t>Contains</a:t>
            </a:r>
            <a:r>
              <a:rPr lang="en-US" b="1" dirty="0">
                <a:ln cmpd="thickThin">
                  <a:solidFill>
                    <a:schemeClr val="accent1">
                      <a:shade val="50000"/>
                    </a:schemeClr>
                  </a:solidFill>
                </a:ln>
              </a:rPr>
              <a:t>                 </a:t>
            </a:r>
          </a:p>
        </p:txBody>
      </p:sp>
      <p:sp>
        <p:nvSpPr>
          <p:cNvPr id="3" name="Text Placeholder 2">
            <a:extLst>
              <a:ext uri="{FF2B5EF4-FFF2-40B4-BE49-F238E27FC236}">
                <a16:creationId xmlns:a16="http://schemas.microsoft.com/office/drawing/2014/main" id="{8D6AFEC4-07E3-42B7-9E42-B38779EF3EF8}"/>
              </a:ext>
            </a:extLst>
          </p:cNvPr>
          <p:cNvSpPr>
            <a:spLocks noGrp="1"/>
          </p:cNvSpPr>
          <p:nvPr>
            <p:ph type="body" idx="1"/>
          </p:nvPr>
        </p:nvSpPr>
        <p:spPr/>
        <p:txBody>
          <a:bodyPr/>
          <a:lstStyle/>
          <a:p>
            <a:r>
              <a:rPr lang="en-US" dirty="0"/>
              <a:t>Social Movements </a:t>
            </a:r>
          </a:p>
        </p:txBody>
      </p:sp>
      <p:sp>
        <p:nvSpPr>
          <p:cNvPr id="4" name="Content Placeholder 3">
            <a:extLst>
              <a:ext uri="{FF2B5EF4-FFF2-40B4-BE49-F238E27FC236}">
                <a16:creationId xmlns:a16="http://schemas.microsoft.com/office/drawing/2014/main" id="{6938C9DD-9CC3-4A6A-BA97-27141E6DC17C}"/>
              </a:ext>
            </a:extLst>
          </p:cNvPr>
          <p:cNvSpPr>
            <a:spLocks noGrp="1"/>
          </p:cNvSpPr>
          <p:nvPr>
            <p:ph sz="half" idx="2"/>
          </p:nvPr>
        </p:nvSpPr>
        <p:spPr>
          <a:xfrm>
            <a:off x="839788" y="2505075"/>
            <a:ext cx="5157787" cy="3684588"/>
          </a:xfrm>
        </p:spPr>
        <p:txBody>
          <a:bodyPr>
            <a:normAutofit/>
          </a:bodyPr>
          <a:lstStyle/>
          <a:p>
            <a:r>
              <a:rPr lang="en-US" sz="2400" dirty="0"/>
              <a:t>Anti-Litter/Recycling – Campaigns </a:t>
            </a:r>
          </a:p>
          <a:p>
            <a:r>
              <a:rPr lang="en-US" sz="2400" dirty="0"/>
              <a:t>Anti-Smoking Movement</a:t>
            </a:r>
          </a:p>
          <a:p>
            <a:pPr marL="0" indent="0">
              <a:buNone/>
            </a:pPr>
            <a:endParaRPr lang="en-US" sz="2400" b="1" dirty="0"/>
          </a:p>
          <a:p>
            <a:pPr marL="0" indent="0">
              <a:buNone/>
            </a:pPr>
            <a:r>
              <a:rPr lang="en-US" sz="2400" b="1" dirty="0"/>
              <a:t>Innovation and Technology</a:t>
            </a:r>
          </a:p>
          <a:p>
            <a:r>
              <a:rPr lang="en-US" sz="2400" dirty="0"/>
              <a:t>Automation</a:t>
            </a:r>
          </a:p>
          <a:p>
            <a:r>
              <a:rPr lang="en-US" sz="2400" dirty="0"/>
              <a:t>Computers</a:t>
            </a:r>
          </a:p>
          <a:p>
            <a:r>
              <a:rPr lang="en-US" sz="2400" dirty="0"/>
              <a:t>Internet</a:t>
            </a:r>
          </a:p>
          <a:p>
            <a:endParaRPr lang="en-US" sz="2400" b="1" dirty="0"/>
          </a:p>
          <a:p>
            <a:endParaRPr lang="en-US" sz="2400" b="1" dirty="0"/>
          </a:p>
          <a:p>
            <a:endParaRPr lang="en-US" dirty="0"/>
          </a:p>
          <a:p>
            <a:endParaRPr lang="en-US" dirty="0"/>
          </a:p>
        </p:txBody>
      </p:sp>
      <p:sp>
        <p:nvSpPr>
          <p:cNvPr id="5" name="Text Placeholder 4">
            <a:extLst>
              <a:ext uri="{FF2B5EF4-FFF2-40B4-BE49-F238E27FC236}">
                <a16:creationId xmlns:a16="http://schemas.microsoft.com/office/drawing/2014/main" id="{B6D8A563-F38A-4795-A853-45A52D543480}"/>
              </a:ext>
            </a:extLst>
          </p:cNvPr>
          <p:cNvSpPr>
            <a:spLocks noGrp="1"/>
          </p:cNvSpPr>
          <p:nvPr>
            <p:ph type="body" sz="quarter" idx="3"/>
          </p:nvPr>
        </p:nvSpPr>
        <p:spPr>
          <a:xfrm>
            <a:off x="7008812" y="1681163"/>
            <a:ext cx="5183188" cy="823912"/>
          </a:xfrm>
        </p:spPr>
        <p:txBody>
          <a:bodyPr/>
          <a:lstStyle/>
          <a:p>
            <a:r>
              <a:rPr lang="en-US" dirty="0">
                <a:solidFill>
                  <a:schemeClr val="tx2">
                    <a:lumMod val="75000"/>
                  </a:schemeClr>
                </a:solidFill>
              </a:rPr>
              <a:t>Individual Persuasion </a:t>
            </a:r>
          </a:p>
        </p:txBody>
      </p:sp>
      <p:sp>
        <p:nvSpPr>
          <p:cNvPr id="6" name="Content Placeholder 5">
            <a:extLst>
              <a:ext uri="{FF2B5EF4-FFF2-40B4-BE49-F238E27FC236}">
                <a16:creationId xmlns:a16="http://schemas.microsoft.com/office/drawing/2014/main" id="{04C7C22B-10C2-4B73-AA48-6492A4876A1F}"/>
              </a:ext>
            </a:extLst>
          </p:cNvPr>
          <p:cNvSpPr>
            <a:spLocks noGrp="1"/>
          </p:cNvSpPr>
          <p:nvPr>
            <p:ph sz="quarter" idx="4"/>
          </p:nvPr>
        </p:nvSpPr>
        <p:spPr>
          <a:xfrm>
            <a:off x="6729574" y="2628365"/>
            <a:ext cx="4308028" cy="3561297"/>
          </a:xfrm>
        </p:spPr>
        <p:txBody>
          <a:bodyPr>
            <a:normAutofit/>
          </a:bodyPr>
          <a:lstStyle/>
          <a:p>
            <a:r>
              <a:rPr lang="en-US" sz="2400" dirty="0"/>
              <a:t>Our culture/environment  each have by norms that guide behavior.</a:t>
            </a:r>
          </a:p>
          <a:p>
            <a:r>
              <a:rPr lang="en-US" sz="2400" dirty="0"/>
              <a:t>How others feel about our behavior influences attitude.</a:t>
            </a:r>
          </a:p>
          <a:p>
            <a:r>
              <a:rPr lang="en-US" sz="2400" dirty="0"/>
              <a:t>Individuals can influence norms.</a:t>
            </a:r>
          </a:p>
          <a:p>
            <a:endParaRPr lang="en-US" sz="2400" dirty="0"/>
          </a:p>
          <a:p>
            <a:endParaRPr lang="en-US" sz="2400" dirty="0"/>
          </a:p>
          <a:p>
            <a:endParaRPr lang="en-US" sz="2400" dirty="0"/>
          </a:p>
        </p:txBody>
      </p:sp>
      <p:pic>
        <p:nvPicPr>
          <p:cNvPr id="7" name="Picture 6" descr="Logo, company name&#10;&#10;Description automatically generated">
            <a:extLst>
              <a:ext uri="{FF2B5EF4-FFF2-40B4-BE49-F238E27FC236}">
                <a16:creationId xmlns:a16="http://schemas.microsoft.com/office/drawing/2014/main" id="{FA1BD83A-7607-4518-BB84-5208827903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3613" y="5719441"/>
            <a:ext cx="1487836" cy="941476"/>
          </a:xfrm>
          <a:prstGeom prst="rect">
            <a:avLst/>
          </a:prstGeom>
        </p:spPr>
      </p:pic>
    </p:spTree>
    <p:extLst>
      <p:ext uri="{BB962C8B-B14F-4D97-AF65-F5344CB8AC3E}">
        <p14:creationId xmlns:p14="http://schemas.microsoft.com/office/powerpoint/2010/main" val="415177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2C34E918-3F98-401F-AC52-BB5C812B8AD4}"/>
              </a:ext>
            </a:extLst>
          </p:cNvPr>
          <p:cNvSpPr>
            <a:spLocks noGrp="1"/>
          </p:cNvSpPr>
          <p:nvPr>
            <p:ph type="title"/>
          </p:nvPr>
        </p:nvSpPr>
        <p:spPr>
          <a:xfrm>
            <a:off x="8016641" y="662400"/>
            <a:ext cx="3410309" cy="1492132"/>
          </a:xfrm>
        </p:spPr>
        <p:txBody>
          <a:bodyPr anchor="t">
            <a:normAutofit/>
          </a:bodyPr>
          <a:lstStyle/>
          <a:p>
            <a:r>
              <a:rPr lang="en-US" dirty="0"/>
              <a:t>Pick a Norm…</a:t>
            </a:r>
            <a:br>
              <a:rPr lang="en-US" dirty="0"/>
            </a:br>
            <a:r>
              <a:rPr lang="en-US" dirty="0"/>
              <a:t>Any Norm</a:t>
            </a:r>
          </a:p>
        </p:txBody>
      </p:sp>
      <p:sp>
        <p:nvSpPr>
          <p:cNvPr id="31" name="Freeform: Shape 25">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a:extLst>
              <a:ext uri="{FF2B5EF4-FFF2-40B4-BE49-F238E27FC236}">
                <a16:creationId xmlns:a16="http://schemas.microsoft.com/office/drawing/2014/main" id="{388A8E39-FCA2-446A-800D-18E4AA241F7C}"/>
              </a:ext>
            </a:extLst>
          </p:cNvPr>
          <p:cNvSpPr>
            <a:spLocks noGrp="1"/>
          </p:cNvSpPr>
          <p:nvPr>
            <p:ph idx="1"/>
          </p:nvPr>
        </p:nvSpPr>
        <p:spPr>
          <a:xfrm>
            <a:off x="8016641" y="2154532"/>
            <a:ext cx="3699109" cy="3976268"/>
          </a:xfrm>
        </p:spPr>
        <p:txBody>
          <a:bodyPr>
            <a:normAutofit/>
          </a:bodyPr>
          <a:lstStyle/>
          <a:p>
            <a:pPr marL="0" indent="0">
              <a:buNone/>
            </a:pPr>
            <a:r>
              <a:rPr lang="en-US" sz="1900" dirty="0">
                <a:solidFill>
                  <a:schemeClr val="tx1">
                    <a:alpha val="60000"/>
                  </a:schemeClr>
                </a:solidFill>
              </a:rPr>
              <a:t>Can you think of a way technology has changed norms?</a:t>
            </a:r>
          </a:p>
          <a:p>
            <a:pPr marL="0" indent="0">
              <a:buNone/>
            </a:pPr>
            <a:r>
              <a:rPr lang="en-US" sz="1900" dirty="0">
                <a:solidFill>
                  <a:schemeClr val="tx1">
                    <a:alpha val="60000"/>
                  </a:schemeClr>
                </a:solidFill>
              </a:rPr>
              <a:t>Describe a time when you were part of a group and believed one of its norms should change?</a:t>
            </a:r>
          </a:p>
          <a:p>
            <a:pPr marL="0" indent="0">
              <a:buNone/>
            </a:pPr>
            <a:r>
              <a:rPr lang="en-US" sz="1900" dirty="0">
                <a:solidFill>
                  <a:schemeClr val="tx1">
                    <a:alpha val="60000"/>
                  </a:schemeClr>
                </a:solidFill>
              </a:rPr>
              <a:t>Can you think of a norm from your childhood that is no longer socially acceptable?</a:t>
            </a:r>
          </a:p>
          <a:p>
            <a:pPr marL="0" indent="0">
              <a:buNone/>
            </a:pPr>
            <a:r>
              <a:rPr lang="en-US" sz="1900" dirty="0">
                <a:solidFill>
                  <a:schemeClr val="tx1">
                    <a:alpha val="60000"/>
                  </a:schemeClr>
                </a:solidFill>
              </a:rPr>
              <a:t>Can you think of a norm that could change because of COVID ?</a:t>
            </a:r>
          </a:p>
          <a:p>
            <a:pPr marL="0" indent="0">
              <a:buNone/>
            </a:pPr>
            <a:endParaRPr lang="en-US" sz="1900" dirty="0">
              <a:solidFill>
                <a:schemeClr val="tx1">
                  <a:alpha val="60000"/>
                </a:schemeClr>
              </a:solidFill>
            </a:endParaRPr>
          </a:p>
          <a:p>
            <a:pPr marL="457200" indent="-457200">
              <a:buAutoNum type="arabicPeriod"/>
            </a:pPr>
            <a:endParaRPr lang="en-US" sz="1900" dirty="0">
              <a:solidFill>
                <a:schemeClr val="tx1">
                  <a:alpha val="60000"/>
                </a:schemeClr>
              </a:solidFill>
            </a:endParaRPr>
          </a:p>
          <a:p>
            <a:pPr marL="457200" indent="-457200">
              <a:buAutoNum type="arabicPeriod"/>
            </a:pPr>
            <a:endParaRPr lang="en-US" sz="1900" dirty="0">
              <a:solidFill>
                <a:schemeClr val="tx1">
                  <a:alpha val="60000"/>
                </a:schemeClr>
              </a:solidFill>
            </a:endParaRPr>
          </a:p>
        </p:txBody>
      </p:sp>
      <p:graphicFrame>
        <p:nvGraphicFramePr>
          <p:cNvPr id="12" name="Table 4">
            <a:extLst>
              <a:ext uri="{FF2B5EF4-FFF2-40B4-BE49-F238E27FC236}">
                <a16:creationId xmlns:a16="http://schemas.microsoft.com/office/drawing/2014/main" id="{EFF7D0BF-1B60-424D-B746-BA12755F5F12}"/>
              </a:ext>
            </a:extLst>
          </p:cNvPr>
          <p:cNvGraphicFramePr>
            <a:graphicFrameLocks noGrp="1"/>
          </p:cNvGraphicFramePr>
          <p:nvPr>
            <p:extLst>
              <p:ext uri="{D42A27DB-BD31-4B8C-83A1-F6EECF244321}">
                <p14:modId xmlns:p14="http://schemas.microsoft.com/office/powerpoint/2010/main" val="2616766024"/>
              </p:ext>
            </p:extLst>
          </p:nvPr>
        </p:nvGraphicFramePr>
        <p:xfrm>
          <a:off x="277402" y="318499"/>
          <a:ext cx="7112410" cy="6154221"/>
        </p:xfrm>
        <a:graphic>
          <a:graphicData uri="http://schemas.openxmlformats.org/drawingml/2006/table">
            <a:tbl>
              <a:tblPr firstRow="1" bandRow="1">
                <a:tableStyleId>{5C22544A-7EE6-4342-B048-85BDC9FD1C3A}</a:tableStyleId>
              </a:tblPr>
              <a:tblGrid>
                <a:gridCol w="2313398">
                  <a:extLst>
                    <a:ext uri="{9D8B030D-6E8A-4147-A177-3AD203B41FA5}">
                      <a16:colId xmlns:a16="http://schemas.microsoft.com/office/drawing/2014/main" val="1398492573"/>
                    </a:ext>
                  </a:extLst>
                </a:gridCol>
                <a:gridCol w="2760377">
                  <a:extLst>
                    <a:ext uri="{9D8B030D-6E8A-4147-A177-3AD203B41FA5}">
                      <a16:colId xmlns:a16="http://schemas.microsoft.com/office/drawing/2014/main" val="4134297050"/>
                    </a:ext>
                  </a:extLst>
                </a:gridCol>
                <a:gridCol w="2038635">
                  <a:extLst>
                    <a:ext uri="{9D8B030D-6E8A-4147-A177-3AD203B41FA5}">
                      <a16:colId xmlns:a16="http://schemas.microsoft.com/office/drawing/2014/main" val="1738527772"/>
                    </a:ext>
                  </a:extLst>
                </a:gridCol>
              </a:tblGrid>
              <a:tr h="1021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Workplace Norms</a:t>
                      </a:r>
                    </a:p>
                    <a:p>
                      <a:endParaRPr lang="en-US" sz="1800" dirty="0"/>
                    </a:p>
                  </a:txBody>
                  <a:tcPr marL="73117" marR="73117" marT="36558" marB="36558"/>
                </a:tc>
                <a:tc>
                  <a:txBody>
                    <a:bodyPr/>
                    <a:lstStyle/>
                    <a:p>
                      <a:r>
                        <a:rPr lang="en-US" sz="1800" dirty="0"/>
                        <a:t>Social Etiquette Norms</a:t>
                      </a:r>
                    </a:p>
                  </a:txBody>
                  <a:tcPr marL="73117" marR="73117" marT="36558" marB="36558"/>
                </a:tc>
                <a:tc>
                  <a:txBody>
                    <a:bodyPr/>
                    <a:lstStyle/>
                    <a:p>
                      <a:r>
                        <a:rPr lang="en-US" sz="1800" dirty="0"/>
                        <a:t>Gender Specific</a:t>
                      </a:r>
                    </a:p>
                  </a:txBody>
                  <a:tcPr marL="73117" marR="73117" marT="36558" marB="36558"/>
                </a:tc>
                <a:extLst>
                  <a:ext uri="{0D108BD9-81ED-4DB2-BD59-A6C34878D82A}">
                    <a16:rowId xmlns:a16="http://schemas.microsoft.com/office/drawing/2014/main" val="2053497569"/>
                  </a:ext>
                </a:extLst>
              </a:tr>
              <a:tr h="1435064">
                <a:tc>
                  <a:txBody>
                    <a:bodyPr/>
                    <a:lstStyle/>
                    <a:p>
                      <a:r>
                        <a:rPr lang="en-US" sz="1800" dirty="0"/>
                        <a:t>Notify supervisor when you are sick and unable to make it into work.</a:t>
                      </a:r>
                    </a:p>
                  </a:txBody>
                  <a:tcPr marL="73117" marR="73117" marT="36558" marB="36558"/>
                </a:tc>
                <a:tc>
                  <a:txBody>
                    <a:bodyPr/>
                    <a:lstStyle/>
                    <a:p>
                      <a:r>
                        <a:rPr lang="en-US" sz="1800" dirty="0"/>
                        <a:t>Do not talk with food in your mouth</a:t>
                      </a:r>
                    </a:p>
                  </a:txBody>
                  <a:tcPr marL="73117" marR="73117" marT="36558" marB="36558"/>
                </a:tc>
                <a:tc>
                  <a:txBody>
                    <a:bodyPr/>
                    <a:lstStyle/>
                    <a:p>
                      <a:r>
                        <a:rPr lang="en-US" sz="1800" dirty="0"/>
                        <a:t>Girls wear Pink </a:t>
                      </a:r>
                    </a:p>
                    <a:p>
                      <a:r>
                        <a:rPr lang="en-US" sz="1800" dirty="0"/>
                        <a:t>Boys wear Blue</a:t>
                      </a:r>
                    </a:p>
                  </a:txBody>
                  <a:tcPr marL="73117" marR="73117" marT="36558" marB="36558"/>
                </a:tc>
                <a:extLst>
                  <a:ext uri="{0D108BD9-81ED-4DB2-BD59-A6C34878D82A}">
                    <a16:rowId xmlns:a16="http://schemas.microsoft.com/office/drawing/2014/main" val="629073335"/>
                  </a:ext>
                </a:extLst>
              </a:tr>
              <a:tr h="1849026">
                <a:tc>
                  <a:txBody>
                    <a:bodyPr/>
                    <a:lstStyle/>
                    <a:p>
                      <a:r>
                        <a:rPr lang="en-US" sz="1800" dirty="0"/>
                        <a:t>Be on time and follow the schedule you are given</a:t>
                      </a:r>
                    </a:p>
                  </a:txBody>
                  <a:tcPr marL="73117" marR="73117" marT="36558" marB="36558"/>
                </a:tc>
                <a:tc>
                  <a:txBody>
                    <a:bodyPr/>
                    <a:lstStyle/>
                    <a:p>
                      <a:r>
                        <a:rPr lang="en-US" sz="1800" dirty="0"/>
                        <a:t>Say hello when answering the phone and goodbye before you hang up</a:t>
                      </a:r>
                    </a:p>
                  </a:txBody>
                  <a:tcPr marL="73117" marR="73117" marT="36558" marB="36558"/>
                </a:tc>
                <a:tc>
                  <a:txBody>
                    <a:bodyPr/>
                    <a:lstStyle/>
                    <a:p>
                      <a:r>
                        <a:rPr lang="en-US" sz="1800" dirty="0"/>
                        <a:t>Men should be strong and not show emotion</a:t>
                      </a:r>
                    </a:p>
                  </a:txBody>
                  <a:tcPr marL="73117" marR="73117" marT="36558" marB="36558"/>
                </a:tc>
                <a:extLst>
                  <a:ext uri="{0D108BD9-81ED-4DB2-BD59-A6C34878D82A}">
                    <a16:rowId xmlns:a16="http://schemas.microsoft.com/office/drawing/2014/main" val="4155956136"/>
                  </a:ext>
                </a:extLst>
              </a:tr>
              <a:tr h="1849026">
                <a:tc>
                  <a:txBody>
                    <a:bodyPr/>
                    <a:lstStyle/>
                    <a:p>
                      <a:r>
                        <a:rPr lang="en-US" sz="1800" dirty="0"/>
                        <a:t>Do not discuss your salary with co-workers</a:t>
                      </a:r>
                    </a:p>
                  </a:txBody>
                  <a:tcPr marL="73117" marR="73117" marT="36558" marB="36558"/>
                </a:tc>
                <a:tc>
                  <a:txBody>
                    <a:bodyPr/>
                    <a:lstStyle/>
                    <a:p>
                      <a:r>
                        <a:rPr lang="en-US" sz="1800" dirty="0"/>
                        <a:t>Do not pick your nose, belch or pass gas in public, if you must, say excuse me.</a:t>
                      </a:r>
                    </a:p>
                  </a:txBody>
                  <a:tcPr marL="73117" marR="73117" marT="36558" marB="36558"/>
                </a:tc>
                <a:tc>
                  <a:txBody>
                    <a:bodyPr/>
                    <a:lstStyle/>
                    <a:p>
                      <a:r>
                        <a:rPr lang="en-US" sz="1800" dirty="0"/>
                        <a:t>Women should be caring and nurturing</a:t>
                      </a:r>
                    </a:p>
                  </a:txBody>
                  <a:tcPr marL="73117" marR="73117" marT="36558" marB="36558"/>
                </a:tc>
                <a:extLst>
                  <a:ext uri="{0D108BD9-81ED-4DB2-BD59-A6C34878D82A}">
                    <a16:rowId xmlns:a16="http://schemas.microsoft.com/office/drawing/2014/main" val="3227799878"/>
                  </a:ext>
                </a:extLst>
              </a:tr>
            </a:tbl>
          </a:graphicData>
        </a:graphic>
      </p:graphicFrame>
      <p:pic>
        <p:nvPicPr>
          <p:cNvPr id="9" name="Picture 8" descr="Logo, company name&#10;&#10;Description automatically generated">
            <a:extLst>
              <a:ext uri="{FF2B5EF4-FFF2-40B4-BE49-F238E27FC236}">
                <a16:creationId xmlns:a16="http://schemas.microsoft.com/office/drawing/2014/main" id="{6435E4B0-32F7-411D-B88C-5B5884BA8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063" y="5778847"/>
            <a:ext cx="1487836" cy="941476"/>
          </a:xfrm>
          <a:prstGeom prst="rect">
            <a:avLst/>
          </a:prstGeom>
        </p:spPr>
      </p:pic>
    </p:spTree>
    <p:extLst>
      <p:ext uri="{BB962C8B-B14F-4D97-AF65-F5344CB8AC3E}">
        <p14:creationId xmlns:p14="http://schemas.microsoft.com/office/powerpoint/2010/main" val="384007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indoor, table, sitting&#10;&#10;Description automatically generated">
            <a:extLst>
              <a:ext uri="{FF2B5EF4-FFF2-40B4-BE49-F238E27FC236}">
                <a16:creationId xmlns:a16="http://schemas.microsoft.com/office/drawing/2014/main" id="{C33CC1A8-C5F0-46F4-A615-3F921EFCC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065275" cy="2849217"/>
          </a:xfrm>
          <a:prstGeom prst="rect">
            <a:avLst/>
          </a:prstGeom>
        </p:spPr>
      </p:pic>
      <p:sp>
        <p:nvSpPr>
          <p:cNvPr id="3" name="Rectangle 2">
            <a:extLst>
              <a:ext uri="{FF2B5EF4-FFF2-40B4-BE49-F238E27FC236}">
                <a16:creationId xmlns:a16="http://schemas.microsoft.com/office/drawing/2014/main" id="{17BEB5FC-E290-42E4-91D0-C0BA8B261C65}"/>
              </a:ext>
            </a:extLst>
          </p:cNvPr>
          <p:cNvSpPr/>
          <p:nvPr/>
        </p:nvSpPr>
        <p:spPr>
          <a:xfrm>
            <a:off x="0" y="2849217"/>
            <a:ext cx="12192000" cy="16016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3D7120F9-92CC-4B38-90D7-C275A9F7CCA4}"/>
              </a:ext>
            </a:extLst>
          </p:cNvPr>
          <p:cNvSpPr txBox="1">
            <a:spLocks/>
          </p:cNvSpPr>
          <p:nvPr/>
        </p:nvSpPr>
        <p:spPr>
          <a:xfrm>
            <a:off x="1325217" y="3051871"/>
            <a:ext cx="9912627" cy="13990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bg1"/>
                </a:solidFill>
              </a:rPr>
              <a:t>Individual Influence</a:t>
            </a:r>
          </a:p>
          <a:p>
            <a:pPr marL="0" indent="0" algn="ctr">
              <a:buNone/>
            </a:pPr>
            <a:r>
              <a:rPr lang="en-US" sz="4400" b="1" dirty="0">
                <a:solidFill>
                  <a:schemeClr val="bg1"/>
                </a:solidFill>
              </a:rPr>
              <a:t>Module Two</a:t>
            </a:r>
          </a:p>
          <a:p>
            <a:pPr marL="0" indent="0" algn="ctr">
              <a:buNone/>
            </a:pPr>
            <a:r>
              <a:rPr lang="en-US" sz="4400" b="1" dirty="0">
                <a:solidFill>
                  <a:schemeClr val="bg1"/>
                </a:solidFill>
              </a:rPr>
              <a:t> </a:t>
            </a:r>
          </a:p>
          <a:p>
            <a:pPr marL="0" indent="0" algn="ctr">
              <a:buNone/>
            </a:pPr>
            <a:r>
              <a:rPr lang="en-US" sz="4400" b="1" dirty="0">
                <a:solidFill>
                  <a:schemeClr val="bg1"/>
                </a:solidFill>
              </a:rPr>
              <a:t>  </a:t>
            </a:r>
          </a:p>
          <a:p>
            <a:pPr marL="0" indent="0" algn="ctr">
              <a:buNone/>
            </a:pPr>
            <a:endParaRPr lang="en-US" sz="4400" b="1" dirty="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1209B15B-060C-497C-B149-8A825791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977" y="550166"/>
            <a:ext cx="3006904" cy="1902715"/>
          </a:xfrm>
          <a:prstGeom prst="rect">
            <a:avLst/>
          </a:prstGeom>
        </p:spPr>
      </p:pic>
    </p:spTree>
    <p:extLst>
      <p:ext uri="{BB962C8B-B14F-4D97-AF65-F5344CB8AC3E}">
        <p14:creationId xmlns:p14="http://schemas.microsoft.com/office/powerpoint/2010/main" val="353588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4F34F8-9490-4AE8-80E8-6EA98F09EFA2}"/>
              </a:ext>
            </a:extLst>
          </p:cNvPr>
          <p:cNvSpPr>
            <a:spLocks noGrp="1"/>
          </p:cNvSpPr>
          <p:nvPr>
            <p:ph idx="1"/>
          </p:nvPr>
        </p:nvSpPr>
        <p:spPr>
          <a:xfrm>
            <a:off x="5918976" y="126467"/>
            <a:ext cx="6050418" cy="6682855"/>
          </a:xfrm>
          <a:ln w="76200"/>
        </p:spPr>
        <p:style>
          <a:lnRef idx="2">
            <a:schemeClr val="accent2"/>
          </a:lnRef>
          <a:fillRef idx="1">
            <a:schemeClr val="lt1"/>
          </a:fillRef>
          <a:effectRef idx="0">
            <a:schemeClr val="accent2"/>
          </a:effectRef>
          <a:fontRef idx="minor">
            <a:schemeClr val="dk1"/>
          </a:fontRef>
        </p:style>
        <p:txBody>
          <a:bodyPr wrap="square" anchor="t" anchorCtr="1">
            <a:spAutoFit/>
            <a:scene3d>
              <a:camera prst="orthographicFront"/>
              <a:lightRig rig="threePt" dir="t"/>
            </a:scene3d>
            <a:sp3d extrusionH="57150">
              <a:extrusionClr>
                <a:schemeClr val="tx1"/>
              </a:extrusionClr>
            </a:sp3d>
          </a:bodyPr>
          <a:lstStyle/>
          <a:p>
            <a:pPr marL="0" indent="0">
              <a:buNone/>
            </a:pPr>
            <a:endParaRPr lang="en-US" sz="2200" b="1" dirty="0"/>
          </a:p>
          <a:p>
            <a:pPr marL="0" indent="0">
              <a:buNone/>
            </a:pPr>
            <a:r>
              <a:rPr lang="en-US" sz="2200" b="1" u="sng" dirty="0"/>
              <a:t>Extraversion-Introversion</a:t>
            </a:r>
          </a:p>
          <a:p>
            <a:r>
              <a:rPr lang="en-US" sz="2200" i="1" dirty="0"/>
              <a:t>Our overall disposition/energy presents outward or inward.</a:t>
            </a:r>
            <a:endParaRPr lang="en-US" sz="2200" dirty="0"/>
          </a:p>
          <a:p>
            <a:pPr marL="0" indent="0">
              <a:buNone/>
            </a:pPr>
            <a:endParaRPr lang="en-US" sz="2200" b="1" u="sng" dirty="0"/>
          </a:p>
          <a:p>
            <a:pPr marL="0" indent="0">
              <a:buNone/>
            </a:pPr>
            <a:r>
              <a:rPr lang="en-US" sz="2200" b="1" u="sng" dirty="0"/>
              <a:t>Sensing- Intuition</a:t>
            </a:r>
          </a:p>
          <a:p>
            <a:r>
              <a:rPr lang="en-US" sz="2200" i="1" dirty="0"/>
              <a:t>How we receive and process information from the external world vs. our beliefs.</a:t>
            </a:r>
            <a:endParaRPr lang="en-US" sz="2200" dirty="0"/>
          </a:p>
          <a:p>
            <a:pPr marL="0" indent="0">
              <a:buNone/>
            </a:pPr>
            <a:endParaRPr lang="en-US" sz="2200" b="1" dirty="0"/>
          </a:p>
          <a:p>
            <a:pPr marL="0" indent="0">
              <a:buNone/>
            </a:pPr>
            <a:r>
              <a:rPr lang="en-US" sz="2200" b="1" u="sng" dirty="0"/>
              <a:t>Thinking –Feeling</a:t>
            </a:r>
          </a:p>
          <a:p>
            <a:r>
              <a:rPr lang="en-US" sz="2200" i="1" dirty="0"/>
              <a:t>How we make decisions based on experience and logic vs. emotion</a:t>
            </a:r>
          </a:p>
          <a:p>
            <a:pPr marL="0" indent="0">
              <a:buNone/>
            </a:pPr>
            <a:endParaRPr lang="en-US" sz="2200" b="1" dirty="0"/>
          </a:p>
          <a:p>
            <a:pPr marL="0" indent="0">
              <a:buNone/>
            </a:pPr>
            <a:r>
              <a:rPr lang="en-US" sz="2200" b="1" u="sng" dirty="0"/>
              <a:t>Judging-Perceiving</a:t>
            </a:r>
          </a:p>
          <a:p>
            <a:r>
              <a:rPr lang="en-US" sz="2200" i="1" dirty="0"/>
              <a:t>How we implement information based on a process or if we are inclined to improve and explore alternatives</a:t>
            </a:r>
          </a:p>
        </p:txBody>
      </p:sp>
      <p:sp>
        <p:nvSpPr>
          <p:cNvPr id="5" name="Text Placeholder 4">
            <a:extLst>
              <a:ext uri="{FF2B5EF4-FFF2-40B4-BE49-F238E27FC236}">
                <a16:creationId xmlns:a16="http://schemas.microsoft.com/office/drawing/2014/main" id="{B5F5838D-7633-4280-99DF-700132EAB4ED}"/>
              </a:ext>
            </a:extLst>
          </p:cNvPr>
          <p:cNvSpPr>
            <a:spLocks noGrp="1"/>
          </p:cNvSpPr>
          <p:nvPr>
            <p:ph type="body" sz="half" idx="2"/>
          </p:nvPr>
        </p:nvSpPr>
        <p:spPr/>
        <p:txBody>
          <a:bodyPr>
            <a:normAutofit/>
          </a:bodyPr>
          <a:lstStyle/>
          <a:p>
            <a:endParaRPr lang="en-US" dirty="0"/>
          </a:p>
          <a:p>
            <a:endParaRPr lang="en-US" dirty="0"/>
          </a:p>
        </p:txBody>
      </p:sp>
      <p:pic>
        <p:nvPicPr>
          <p:cNvPr id="8" name="Picture 2" descr="Blog #7: Working In A 21st Century Organization – COMM 305: Organizational  Communication">
            <a:extLst>
              <a:ext uri="{FF2B5EF4-FFF2-40B4-BE49-F238E27FC236}">
                <a16:creationId xmlns:a16="http://schemas.microsoft.com/office/drawing/2014/main" id="{043B9D9B-4686-444B-8631-4263BEA8E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17" y="655046"/>
            <a:ext cx="4715838" cy="5714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03CB3DEC-D458-4E06-AA22-C2BE5081E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6" y="101614"/>
            <a:ext cx="1221301" cy="772817"/>
          </a:xfrm>
          <a:prstGeom prst="rect">
            <a:avLst/>
          </a:prstGeom>
        </p:spPr>
      </p:pic>
    </p:spTree>
    <p:extLst>
      <p:ext uri="{BB962C8B-B14F-4D97-AF65-F5344CB8AC3E}">
        <p14:creationId xmlns:p14="http://schemas.microsoft.com/office/powerpoint/2010/main" val="234290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4ea167b-bee6-4bf9-97ec-e7f8601435dd">YXZT4J25SN7H-1573500842-196795</_dlc_DocId>
    <_dlc_DocIdUrl xmlns="14ea167b-bee6-4bf9-97ec-e7f8601435dd">
      <Url>https://anewaop.sharepoint.com/sites/DocumentCenter/_layouts/15/DocIdRedir.aspx?ID=YXZT4J25SN7H-1573500842-196795</Url>
      <Description>YXZT4J25SN7H-1573500842-196795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FB0E43F808DD44A82C96F1E03B30E8" ma:contentTypeVersion="351" ma:contentTypeDescription="Create a new document." ma:contentTypeScope="" ma:versionID="65770f2ad96ac4cedcb13f14a61c97d7">
  <xsd:schema xmlns:xsd="http://www.w3.org/2001/XMLSchema" xmlns:xs="http://www.w3.org/2001/XMLSchema" xmlns:p="http://schemas.microsoft.com/office/2006/metadata/properties" xmlns:ns2="14ea167b-bee6-4bf9-97ec-e7f8601435dd" xmlns:ns3="7c28645a-f5f9-48d7-8046-c4f6331e4896" targetNamespace="http://schemas.microsoft.com/office/2006/metadata/properties" ma:root="true" ma:fieldsID="f79ae46f06e93dae6b38300c90cd6b44" ns2:_="" ns3:_="">
    <xsd:import namespace="14ea167b-bee6-4bf9-97ec-e7f8601435dd"/>
    <xsd:import namespace="7c28645a-f5f9-48d7-8046-c4f6331e489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a167b-bee6-4bf9-97ec-e7f8601435d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28645a-f5f9-48d7-8046-c4f6331e489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6C93F9D-F670-41D3-AC50-B2BE7C4BE05B}">
  <ds:schemaRefs>
    <ds:schemaRef ds:uri="http://schemas.microsoft.com/office/2006/metadata/properties"/>
    <ds:schemaRef ds:uri="http://schemas.microsoft.com/office/infopath/2007/PartnerControls"/>
    <ds:schemaRef ds:uri="14ea167b-bee6-4bf9-97ec-e7f8601435dd"/>
  </ds:schemaRefs>
</ds:datastoreItem>
</file>

<file path=customXml/itemProps2.xml><?xml version="1.0" encoding="utf-8"?>
<ds:datastoreItem xmlns:ds="http://schemas.openxmlformats.org/officeDocument/2006/customXml" ds:itemID="{7B1654FE-3732-482D-A8FC-E8D6CC911174}">
  <ds:schemaRefs>
    <ds:schemaRef ds:uri="http://schemas.microsoft.com/sharepoint/v3/contenttype/forms"/>
  </ds:schemaRefs>
</ds:datastoreItem>
</file>

<file path=customXml/itemProps3.xml><?xml version="1.0" encoding="utf-8"?>
<ds:datastoreItem xmlns:ds="http://schemas.openxmlformats.org/officeDocument/2006/customXml" ds:itemID="{7A63E262-2905-4671-8F08-3C43E3D8D4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a167b-bee6-4bf9-97ec-e7f8601435dd"/>
    <ds:schemaRef ds:uri="7c28645a-f5f9-48d7-8046-c4f6331e48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932E7D-1F24-4942-92D5-136EB4A8F2F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8361</TotalTime>
  <Words>4447</Words>
  <Application>Microsoft Office PowerPoint</Application>
  <PresentationFormat>Widescreen</PresentationFormat>
  <Paragraphs>460</Paragraphs>
  <Slides>28</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Abadi Extra Light</vt:lpstr>
      <vt:lpstr>Arial</vt:lpstr>
      <vt:lpstr>Baskerville Old Face</vt:lpstr>
      <vt:lpstr>Calibri</vt:lpstr>
      <vt:lpstr>Calibri Light</vt:lpstr>
      <vt:lpstr>Proxima Nova</vt:lpstr>
      <vt:lpstr>Wingdings</vt:lpstr>
      <vt:lpstr>Office Theme</vt:lpstr>
      <vt:lpstr>PowerPoint Presentation</vt:lpstr>
      <vt:lpstr>PowerPoint Presentation</vt:lpstr>
      <vt:lpstr>PowerPoint Presentation</vt:lpstr>
      <vt:lpstr>PowerPoint Presentation</vt:lpstr>
      <vt:lpstr> </vt:lpstr>
      <vt:lpstr>People Inform   Culture Contains                 </vt:lpstr>
      <vt:lpstr>Pick a Norm… Any Norm</vt:lpstr>
      <vt:lpstr>PowerPoint Presentation</vt:lpstr>
      <vt:lpstr>PowerPoint Presentation</vt:lpstr>
      <vt:lpstr>PowerPoint Presentation</vt:lpstr>
      <vt:lpstr>Communication Styles</vt:lpstr>
      <vt:lpstr>Communication Styles</vt:lpstr>
      <vt:lpstr>PowerPoint Presentation</vt:lpstr>
      <vt:lpstr>Bystander Effect</vt:lpstr>
      <vt:lpstr>What the bystander effect looks like</vt:lpstr>
      <vt:lpstr>Bystander Intervention</vt:lpstr>
      <vt:lpstr>Bystander Intervention - DIRECT</vt:lpstr>
      <vt:lpstr>Bystander Intervention- DISTRACT</vt:lpstr>
      <vt:lpstr>Bystander Intervention- DELEGATE</vt:lpstr>
      <vt:lpstr>Bystander Intervention- DELAY</vt:lpstr>
      <vt:lpstr>What would you do?</vt:lpstr>
      <vt:lpstr>PowerPoint Presentation</vt:lpstr>
      <vt:lpstr>What would you do?</vt:lpstr>
      <vt:lpstr>Bystander Awareness</vt:lpstr>
      <vt:lpstr>Bystanders are the front line!</vt:lpstr>
      <vt:lpstr>PowerPoint Presentation</vt:lpstr>
      <vt:lpstr>Conflict Resolution Applied </vt:lpstr>
      <vt:lpstr>Do’s and Don’ts of Resolving Conflict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Fillmore-Meshesha</dc:creator>
  <cp:lastModifiedBy>Faith Tindi</cp:lastModifiedBy>
  <cp:revision>285</cp:revision>
  <cp:lastPrinted>2021-04-06T21:10:31Z</cp:lastPrinted>
  <dcterms:created xsi:type="dcterms:W3CDTF">2021-02-07T11:17:49Z</dcterms:created>
  <dcterms:modified xsi:type="dcterms:W3CDTF">2021-06-23T17:48:38Z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0x01010017FB0E43F808DD44A82C96F1E03B30E8</vt:lpwstr>
  </property>
  <property fmtid="{D5CDD505-2E9C-101B-9397-08002B2CF9AE}" pid="3" name="_dlc_DocIdItemGuid">
    <vt:lpwstr>5be08e48-6796-4161-8644-7cc131c05e1a</vt:lpwstr>
  </property>
</Properties>
</file>